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672" r:id="rId5"/>
  </p:sldMasterIdLst>
  <p:notesMasterIdLst>
    <p:notesMasterId r:id="rId7"/>
  </p:notesMasterIdLst>
  <p:handoutMasterIdLst>
    <p:handoutMasterId r:id="rId8"/>
  </p:handoutMasterIdLst>
  <p:sldIdLst>
    <p:sldId id="2052" r:id="rId6"/>
  </p:sldIdLst>
  <p:sldSz cx="7772400" cy="10571163"/>
  <p:notesSz cx="6858000" cy="9144000"/>
  <p:defaultTex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Quincy Kosena" initials="QK" lastIdx="1" clrIdx="7">
    <p:extLst>
      <p:ext uri="{19B8F6BF-5375-455C-9EA6-DF929625EA0E}">
        <p15:presenceInfo xmlns:p15="http://schemas.microsoft.com/office/powerpoint/2012/main" userId="S::quincy@audienz.com::34552e9c-390f-40b5-8a42-f626db2682ad" providerId="AD"/>
      </p:ext>
    </p:extLst>
  </p:cmAuthor>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 id="4" name="Tracy Tran" initials="TT" lastIdx="9" clrIdx="4">
    <p:extLst>
      <p:ext uri="{19B8F6BF-5375-455C-9EA6-DF929625EA0E}">
        <p15:presenceInfo xmlns:p15="http://schemas.microsoft.com/office/powerpoint/2012/main" userId="S::tracyt@microsoft.com::7b485f56-8fe8-4efc-a1b3-85e720327ac5" providerId="AD"/>
      </p:ext>
    </p:extLst>
  </p:cmAuthor>
  <p:cmAuthor id="5" name="Guest User" initials="GU" lastIdx="6" clrIdx="5">
    <p:extLst>
      <p:ext uri="{19B8F6BF-5375-455C-9EA6-DF929625EA0E}">
        <p15:presenceInfo xmlns:p15="http://schemas.microsoft.com/office/powerpoint/2012/main" userId="S::urn:spo:anon#2a590295f9fd1bb445334102fc8e1dc7530ae8600915a969b923600a4c03b06f::" providerId="AD"/>
      </p:ext>
    </p:extLst>
  </p:cmAuthor>
  <p:cmAuthor id="6" name="Kathryn Courtney" initials="KC" lastIdx="3" clrIdx="6">
    <p:extLst>
      <p:ext uri="{19B8F6BF-5375-455C-9EA6-DF929625EA0E}">
        <p15:presenceInfo xmlns:p15="http://schemas.microsoft.com/office/powerpoint/2012/main" userId="Kathryn Courtn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53BC"/>
    <a:srgbClr val="000000"/>
    <a:srgbClr val="FFFFFF"/>
    <a:srgbClr val="50E6FF"/>
    <a:srgbClr val="0069BA"/>
    <a:srgbClr val="9BF00B"/>
    <a:srgbClr val="0F780F"/>
    <a:srgbClr val="107E10"/>
    <a:srgbClr val="0E700E"/>
    <a:srgbClr val="A3A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74E304-80CC-BC49-A82A-2DDDD96F2A11}" v="1" dt="2020-06-24T23:34:06.882"/>
    <p1510:client id="{96CAA92B-B096-49F4-9A8F-E0525F611E27}" v="1" dt="2020-06-24T17:43:03.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78" d="100"/>
          <a:sy n="78" d="100"/>
        </p:scale>
        <p:origin x="3480" y="200"/>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nor Schmidt" userId="09332ba3-bace-4762-933e-6733a8e21971" providerId="ADAL" clId="{96CAA92B-B096-49F4-9A8F-E0525F611E27}"/>
    <pc:docChg chg="custSel modSld">
      <pc:chgData name="Connor Schmidt" userId="09332ba3-bace-4762-933e-6733a8e21971" providerId="ADAL" clId="{96CAA92B-B096-49F4-9A8F-E0525F611E27}" dt="2020-06-24T17:43:12.543" v="8" actId="478"/>
      <pc:docMkLst>
        <pc:docMk/>
      </pc:docMkLst>
      <pc:sldChg chg="addSp delSp modSp delCm">
        <pc:chgData name="Connor Schmidt" userId="09332ba3-bace-4762-933e-6733a8e21971" providerId="ADAL" clId="{96CAA92B-B096-49F4-9A8F-E0525F611E27}" dt="2020-06-24T17:43:12.543" v="8" actId="478"/>
        <pc:sldMkLst>
          <pc:docMk/>
          <pc:sldMk cId="3764011489" sldId="2052"/>
        </pc:sldMkLst>
        <pc:spChg chg="add del mod">
          <ac:chgData name="Connor Schmidt" userId="09332ba3-bace-4762-933e-6733a8e21971" providerId="ADAL" clId="{96CAA92B-B096-49F4-9A8F-E0525F611E27}" dt="2020-06-24T17:43:12.543" v="8" actId="478"/>
          <ac:spMkLst>
            <pc:docMk/>
            <pc:sldMk cId="3764011489" sldId="2052"/>
            <ac:spMk id="62" creationId="{686E0F75-2465-4331-8190-B2CC7F5EB6A2}"/>
          </ac:spMkLst>
        </pc:spChg>
        <pc:spChg chg="mod">
          <ac:chgData name="Connor Schmidt" userId="09332ba3-bace-4762-933e-6733a8e21971" providerId="ADAL" clId="{96CAA92B-B096-49F4-9A8F-E0525F611E27}" dt="2020-06-23T21:13:21.534" v="5" actId="20577"/>
          <ac:spMkLst>
            <pc:docMk/>
            <pc:sldMk cId="3764011489" sldId="2052"/>
            <ac:spMk id="114" creationId="{1D9BD11D-7ACA-4C9E-A8A6-E2A97B209052}"/>
          </ac:spMkLst>
        </pc:spChg>
      </pc:sldChg>
    </pc:docChg>
  </pc:docChgLst>
  <pc:docChgLst>
    <pc:chgData name="Quincy Kosena" userId="34552e9c-390f-40b5-8a42-f626db2682ad" providerId="ADAL" clId="{4A74E304-80CC-BC49-A82A-2DDDD96F2A11}"/>
    <pc:docChg chg="undo custSel modSld">
      <pc:chgData name="Quincy Kosena" userId="34552e9c-390f-40b5-8a42-f626db2682ad" providerId="ADAL" clId="{4A74E304-80CC-BC49-A82A-2DDDD96F2A11}" dt="2020-06-24T23:46:03.578" v="5" actId="1592"/>
      <pc:docMkLst>
        <pc:docMk/>
      </pc:docMkLst>
      <pc:sldChg chg="delSp modSp addCm delCm modCm">
        <pc:chgData name="Quincy Kosena" userId="34552e9c-390f-40b5-8a42-f626db2682ad" providerId="ADAL" clId="{4A74E304-80CC-BC49-A82A-2DDDD96F2A11}" dt="2020-06-24T23:46:03.578" v="5" actId="1592"/>
        <pc:sldMkLst>
          <pc:docMk/>
          <pc:sldMk cId="3764011489" sldId="2052"/>
        </pc:sldMkLst>
        <pc:spChg chg="del mod">
          <ac:chgData name="Quincy Kosena" userId="34552e9c-390f-40b5-8a42-f626db2682ad" providerId="ADAL" clId="{4A74E304-80CC-BC49-A82A-2DDDD96F2A11}" dt="2020-06-24T23:46:00.768" v="4" actId="478"/>
          <ac:spMkLst>
            <pc:docMk/>
            <pc:sldMk cId="3764011489" sldId="2052"/>
            <ac:spMk id="117" creationId="{FC7B0F65-D791-444A-A975-8BF2ECD2EDB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smtClean="0">
                <a:latin typeface="Segoe UI" pitchFamily="34" charset="0"/>
              </a:rPr>
              <a:t>6/24/20 4:46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2168525" y="685800"/>
            <a:ext cx="252095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smtClean="0"/>
              <a:t>6/24/20 4:45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7" rtl="0" eaLnBrk="1" latinLnBrk="0" hangingPunct="1">
      <a:lnSpc>
        <a:spcPct val="90000"/>
      </a:lnSpc>
      <a:spcAft>
        <a:spcPts val="333"/>
      </a:spcAft>
      <a:defRPr sz="882" kern="1200">
        <a:solidFill>
          <a:schemeClr val="tx1"/>
        </a:solidFill>
        <a:latin typeface="Segoe UI" panose="020B0502040204020203" pitchFamily="34" charset="0"/>
        <a:ea typeface="+mn-ea"/>
        <a:cs typeface="+mn-cs"/>
      </a:defRPr>
    </a:lvl1pPr>
    <a:lvl2pPr marL="212982" indent="-105829"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2pPr>
    <a:lvl3pPr marL="328071"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3pPr>
    <a:lvl4pPr marL="482848" indent="-146838"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4pPr>
    <a:lvl5pPr marL="615134"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5pPr>
    <a:lvl6pPr marL="2285918" algn="l" defTabSz="914367" rtl="0" eaLnBrk="1" latinLnBrk="0" hangingPunct="1">
      <a:defRPr sz="1176" kern="1200">
        <a:solidFill>
          <a:schemeClr val="tx1"/>
        </a:solidFill>
        <a:latin typeface="+mn-lt"/>
        <a:ea typeface="+mn-ea"/>
        <a:cs typeface="+mn-cs"/>
      </a:defRPr>
    </a:lvl6pPr>
    <a:lvl7pPr marL="2743101" algn="l" defTabSz="914367" rtl="0" eaLnBrk="1" latinLnBrk="0" hangingPunct="1">
      <a:defRPr sz="1176" kern="1200">
        <a:solidFill>
          <a:schemeClr val="tx1"/>
        </a:solidFill>
        <a:latin typeface="+mn-lt"/>
        <a:ea typeface="+mn-ea"/>
        <a:cs typeface="+mn-cs"/>
      </a:defRPr>
    </a:lvl7pPr>
    <a:lvl8pPr marL="3200284" algn="l" defTabSz="914367" rtl="0" eaLnBrk="1" latinLnBrk="0" hangingPunct="1">
      <a:defRPr sz="1176" kern="1200">
        <a:solidFill>
          <a:schemeClr val="tx1"/>
        </a:solidFill>
        <a:latin typeface="+mn-lt"/>
        <a:ea typeface="+mn-ea"/>
        <a:cs typeface="+mn-cs"/>
      </a:defRPr>
    </a:lvl8pPr>
    <a:lvl9pPr marL="3657469" algn="l" defTabSz="914367" rtl="0" eaLnBrk="1" latinLnBrk="0" hangingPunct="1">
      <a:defRPr sz="11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8525" y="685800"/>
            <a:ext cx="252095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fld id="{386CE63F-9E7F-4C04-9D0D-FCA25A8E9E86}" type="datetime8">
              <a:rPr lang="en-US" smtClean="0"/>
              <a:t>6/24/20 4:45 PM</a:t>
            </a:fld>
            <a:endParaRPr lang="en-US"/>
          </a:p>
        </p:txBody>
      </p:sp>
      <p:sp>
        <p:nvSpPr>
          <p:cNvPr id="7" name="Slide Number Placeholder 6"/>
          <p:cNvSpPr>
            <a:spLocks noGrp="1"/>
          </p:cNvSpPr>
          <p:nvPr>
            <p:ph type="sldNum" sz="quarter" idx="5"/>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2882699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705601"/>
      </p:ext>
    </p:extLst>
  </p:cSld>
  <p:clrMapOvr>
    <a:masterClrMapping/>
  </p:clrMapOvr>
  <p:transition>
    <p:fade/>
  </p:transition>
  <p:extLst>
    <p:ext uri="{DCECCB84-F9BA-43D5-87BE-67443E8EF086}">
      <p15:sldGuideLst xmlns:p15="http://schemas.microsoft.com/office/powerpoint/2012/main">
        <p15:guide id="6" pos="497" userDrawn="1">
          <p15:clr>
            <a:srgbClr val="A4A3A4"/>
          </p15:clr>
        </p15:guide>
        <p15:guide id="7" pos="613" userDrawn="1">
          <p15:clr>
            <a:srgbClr val="A4A3A4"/>
          </p15:clr>
        </p15:guide>
        <p15:guide id="8" pos="876" userDrawn="1">
          <p15:clr>
            <a:srgbClr val="A4A3A4"/>
          </p15:clr>
        </p15:guide>
        <p15:guide id="9" pos="992" userDrawn="1">
          <p15:clr>
            <a:srgbClr val="A4A3A4"/>
          </p15:clr>
        </p15:guide>
        <p15:guide id="10" pos="1254" userDrawn="1">
          <p15:clr>
            <a:srgbClr val="A4A3A4"/>
          </p15:clr>
        </p15:guide>
        <p15:guide id="11" pos="1370" userDrawn="1">
          <p15:clr>
            <a:srgbClr val="A4A3A4"/>
          </p15:clr>
        </p15:guide>
        <p15:guide id="12" pos="1633" userDrawn="1">
          <p15:clr>
            <a:srgbClr val="A4A3A4"/>
          </p15:clr>
        </p15:guide>
        <p15:guide id="13" pos="1749"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9" userDrawn="1">
          <p15:clr>
            <a:srgbClr val="A4A3A4"/>
          </p15:clr>
        </p15:guide>
        <p15:guide id="28" orient="horz" pos="1395" userDrawn="1">
          <p15:clr>
            <a:srgbClr val="5ACBF0"/>
          </p15:clr>
        </p15:guide>
        <p15:guide id="29" orient="horz" pos="1959" userDrawn="1">
          <p15:clr>
            <a:srgbClr val="5ACBF0"/>
          </p15:clr>
        </p15:guide>
        <p15:guide id="30" orient="horz" pos="444"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lumMod val="95000"/>
          </a:schemeClr>
        </a:solidFill>
        <a:effectLst/>
      </p:bgPr>
    </p:bg>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6AA149E-96FE-43A7-8174-5E461FC9B410}"/>
              </a:ext>
            </a:extLst>
          </p:cNvPr>
          <p:cNvSpPr txBox="1"/>
          <p:nvPr userDrawn="1"/>
        </p:nvSpPr>
        <p:spPr>
          <a:xfrm>
            <a:off x="345764" y="868794"/>
            <a:ext cx="7056750" cy="341581"/>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sz="3199" dirty="0"/>
          </a:p>
        </p:txBody>
      </p:sp>
      <p:sp>
        <p:nvSpPr>
          <p:cNvPr id="22" name="TextBox 21">
            <a:extLst>
              <a:ext uri="{FF2B5EF4-FFF2-40B4-BE49-F238E27FC236}">
                <a16:creationId xmlns:a16="http://schemas.microsoft.com/office/drawing/2014/main" id="{5B29FDB2-E723-484D-8E40-4AFDCA8A6023}"/>
              </a:ext>
            </a:extLst>
          </p:cNvPr>
          <p:cNvSpPr txBox="1"/>
          <p:nvPr userDrawn="1"/>
        </p:nvSpPr>
        <p:spPr>
          <a:xfrm>
            <a:off x="345764" y="1723886"/>
            <a:ext cx="7056750" cy="213488"/>
          </a:xfrm>
          <a:prstGeom prst="rect">
            <a:avLst/>
          </a:prstGeom>
          <a:noFill/>
        </p:spPr>
        <p:txBody>
          <a:bodyPr wrap="square" lIns="0" tIns="0" rIns="0" bIns="0" rtlCol="0">
            <a:noAutofit/>
          </a:bodyPr>
          <a:lstStyle>
            <a:defPPr>
              <a:defRPr lang="en-US"/>
            </a:defPPr>
            <a:lvl1pPr>
              <a:defRPr sz="1800"/>
            </a:lvl1pPr>
          </a:lstStyle>
          <a:p>
            <a:pPr lvl="0"/>
            <a:endParaRPr lang="en-US" sz="1801" dirty="0"/>
          </a:p>
        </p:txBody>
      </p:sp>
      <p:sp>
        <p:nvSpPr>
          <p:cNvPr id="23" name="Text Placeholder 28">
            <a:extLst>
              <a:ext uri="{FF2B5EF4-FFF2-40B4-BE49-F238E27FC236}">
                <a16:creationId xmlns:a16="http://schemas.microsoft.com/office/drawing/2014/main" id="{F9052538-E0F7-4EEE-B032-EDDF094E8ACE}"/>
              </a:ext>
            </a:extLst>
          </p:cNvPr>
          <p:cNvSpPr>
            <a:spLocks noGrp="1"/>
          </p:cNvSpPr>
          <p:nvPr>
            <p:ph type="body" sz="quarter" idx="10"/>
          </p:nvPr>
        </p:nvSpPr>
        <p:spPr>
          <a:xfrm>
            <a:off x="373065" y="868795"/>
            <a:ext cx="7029451" cy="533353"/>
          </a:xfrm>
          <a:noFill/>
        </p:spPr>
        <p:txBody>
          <a:bodyPr wrap="square" lIns="0" tIns="0" rIns="0" bIns="0" rtlCol="0">
            <a:noAutofit/>
          </a:bodyPr>
          <a:lstStyle>
            <a:lvl1pPr marL="0" indent="0" algn="l">
              <a:buNone/>
              <a:defRPr lang="en-US" sz="3199" smtClean="0">
                <a:solidFill>
                  <a:schemeClr val="accent1"/>
                </a:solidFill>
                <a:latin typeface="+mj-lt"/>
                <a:cs typeface="+mn-cs"/>
              </a:defRPr>
            </a:lvl1pPr>
            <a:lvl2pPr marL="0" indent="0" algn="l">
              <a:buNone/>
              <a:defRPr lang="en-US" sz="1764" smtClean="0"/>
            </a:lvl2pPr>
            <a:lvl3pPr marL="376438" indent="0" algn="l">
              <a:buNone/>
              <a:defRPr lang="en-US" sz="1764" smtClean="0"/>
            </a:lvl3pPr>
            <a:lvl4pPr marL="884846" indent="0" algn="l">
              <a:buNone/>
              <a:defRPr lang="en-US" sz="1764" smtClean="0"/>
            </a:lvl4pPr>
            <a:lvl5pPr marL="1376177" indent="0" algn="l">
              <a:buNone/>
              <a:defRPr lang="en-US" sz="1764"/>
            </a:lvl5pPr>
          </a:lstStyle>
          <a:p>
            <a:pPr marL="0" lvl="0" defTabSz="914355">
              <a:lnSpc>
                <a:spcPct val="90000"/>
              </a:lnSpc>
            </a:pPr>
            <a:r>
              <a:rPr lang="en-US" dirty="0"/>
              <a:t>Click to edit Master text styles</a:t>
            </a:r>
          </a:p>
        </p:txBody>
      </p:sp>
      <p:sp>
        <p:nvSpPr>
          <p:cNvPr id="24" name="Text Placeholder 30">
            <a:extLst>
              <a:ext uri="{FF2B5EF4-FFF2-40B4-BE49-F238E27FC236}">
                <a16:creationId xmlns:a16="http://schemas.microsoft.com/office/drawing/2014/main" id="{7481ABB0-6FAE-4F60-89FE-83B3D3DBF8D7}"/>
              </a:ext>
            </a:extLst>
          </p:cNvPr>
          <p:cNvSpPr>
            <a:spLocks noGrp="1"/>
          </p:cNvSpPr>
          <p:nvPr>
            <p:ph type="body" sz="quarter" idx="11"/>
          </p:nvPr>
        </p:nvSpPr>
        <p:spPr>
          <a:xfrm>
            <a:off x="373065" y="1723887"/>
            <a:ext cx="7029451" cy="277127"/>
          </a:xfrm>
          <a:noFill/>
        </p:spPr>
        <p:txBody>
          <a:bodyPr wrap="square" lIns="0" tIns="0" rIns="0" bIns="0" rtlCol="0">
            <a:spAutoFit/>
          </a:bodyPr>
          <a:lstStyle>
            <a:lvl1pPr marL="0" indent="0">
              <a:buNone/>
              <a:defRPr lang="en-US" sz="1801" smtClean="0">
                <a:cs typeface="+mn-cs"/>
              </a:defRPr>
            </a:lvl1pPr>
            <a:lvl2pPr marL="0" indent="0">
              <a:buNone/>
              <a:defRPr lang="en-US" sz="1764" smtClean="0"/>
            </a:lvl2pPr>
            <a:lvl3pPr marL="376438" indent="0">
              <a:buNone/>
              <a:defRPr lang="en-US" sz="1764" smtClean="0"/>
            </a:lvl3pPr>
            <a:lvl4pPr marL="884846" indent="0">
              <a:buNone/>
              <a:defRPr lang="en-US" sz="1764" smtClean="0"/>
            </a:lvl4pPr>
            <a:lvl5pPr marL="1376177" indent="0">
              <a:buNone/>
              <a:defRPr lang="en-US" sz="1764"/>
            </a:lvl5pPr>
          </a:lstStyle>
          <a:p>
            <a:pPr marL="0" lvl="0" defTabSz="914355"/>
            <a:r>
              <a:rPr lang="en-US" dirty="0"/>
              <a:t>Click to edit Master text styles</a:t>
            </a:r>
          </a:p>
        </p:txBody>
      </p:sp>
    </p:spTree>
    <p:extLst>
      <p:ext uri="{BB962C8B-B14F-4D97-AF65-F5344CB8AC3E}">
        <p14:creationId xmlns:p14="http://schemas.microsoft.com/office/powerpoint/2010/main" val="2270611882"/>
      </p:ext>
    </p:extLst>
  </p:cSld>
  <p:clrMapOvr>
    <a:masterClrMapping/>
  </p:clrMapOvr>
  <p:transition>
    <p:fade/>
  </p:transition>
  <p:extLst>
    <p:ext uri="{DCECCB84-F9BA-43D5-87BE-67443E8EF086}">
      <p15:sldGuideLst xmlns:p15="http://schemas.microsoft.com/office/powerpoint/2012/main">
        <p15:guide id="6" pos="496" userDrawn="1">
          <p15:clr>
            <a:srgbClr val="A4A3A4"/>
          </p15:clr>
        </p15:guide>
        <p15:guide id="7" pos="613" userDrawn="1">
          <p15:clr>
            <a:srgbClr val="A4A3A4"/>
          </p15:clr>
        </p15:guide>
        <p15:guide id="8" pos="875" userDrawn="1">
          <p15:clr>
            <a:srgbClr val="A4A3A4"/>
          </p15:clr>
        </p15:guide>
        <p15:guide id="9" pos="992" userDrawn="1">
          <p15:clr>
            <a:srgbClr val="A4A3A4"/>
          </p15:clr>
        </p15:guide>
        <p15:guide id="10" pos="1253" userDrawn="1">
          <p15:clr>
            <a:srgbClr val="A4A3A4"/>
          </p15:clr>
        </p15:guide>
        <p15:guide id="11" pos="1370" userDrawn="1">
          <p15:clr>
            <a:srgbClr val="A4A3A4"/>
          </p15:clr>
        </p15:guide>
        <p15:guide id="12" pos="1633" userDrawn="1">
          <p15:clr>
            <a:srgbClr val="A4A3A4"/>
          </p15:clr>
        </p15:guide>
        <p15:guide id="13" pos="1750"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8" userDrawn="1">
          <p15:clr>
            <a:srgbClr val="A4A3A4"/>
          </p15:clr>
        </p15:guide>
        <p15:guide id="28" orient="horz" pos="1498" userDrawn="1">
          <p15:clr>
            <a:srgbClr val="5ACBF0"/>
          </p15:clr>
        </p15:guide>
        <p15:guide id="29" orient="horz" pos="2904" userDrawn="1">
          <p15:clr>
            <a:srgbClr val="5ACBF0"/>
          </p15:clr>
        </p15:guide>
        <p15:guide id="30" orient="horz" pos="943" userDrawn="1">
          <p15:clr>
            <a:srgbClr val="5ACBF0"/>
          </p15:clr>
        </p15:guide>
        <p15:guide id="31" orient="horz" pos="1110" userDrawn="1">
          <p15:clr>
            <a:srgbClr val="5ACBF0"/>
          </p15:clr>
        </p15:guide>
        <p15:guide id="32" orient="horz" pos="1332" userDrawn="1">
          <p15:clr>
            <a:srgbClr val="5ACBF0"/>
          </p15:clr>
        </p15:guide>
        <p15:guide id="33" orient="horz" pos="1683" userDrawn="1">
          <p15:clr>
            <a:srgbClr val="5ACBF0"/>
          </p15:clr>
        </p15:guide>
        <p15:guide id="34" orient="horz" pos="3071" userDrawn="1">
          <p15:clr>
            <a:srgbClr val="5ACBF0"/>
          </p15:clr>
        </p15:guide>
        <p15:guide id="35" orient="horz" pos="3237" userDrawn="1">
          <p15:clr>
            <a:srgbClr val="5ACBF0"/>
          </p15:clr>
        </p15:guide>
        <p15:guide id="36" orient="horz" pos="4458" userDrawn="1">
          <p15:clr>
            <a:srgbClr val="5ACBF0"/>
          </p15:clr>
        </p15:guide>
        <p15:guide id="37" orient="horz" pos="4624"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lumMod val="95000"/>
          </a:schemeClr>
        </a:solidFill>
        <a:effectLst/>
      </p:bgPr>
    </p:bg>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8255C988-7765-4319-8DAB-7601B69ADCC2}"/>
              </a:ext>
            </a:extLst>
          </p:cNvPr>
          <p:cNvPicPr>
            <a:picLocks noChangeAspect="1"/>
          </p:cNvPicPr>
          <p:nvPr userDrawn="1"/>
        </p:nvPicPr>
        <p:blipFill>
          <a:blip r:embed="rId2"/>
          <a:stretch>
            <a:fillRect/>
          </a:stretch>
        </p:blipFill>
        <p:spPr>
          <a:xfrm>
            <a:off x="5542524" y="36706"/>
            <a:ext cx="2191776" cy="757128"/>
          </a:xfrm>
          <a:prstGeom prst="rect">
            <a:avLst/>
          </a:prstGeom>
        </p:spPr>
      </p:pic>
      <p:sp>
        <p:nvSpPr>
          <p:cNvPr id="21" name="TextBox 20">
            <a:extLst>
              <a:ext uri="{FF2B5EF4-FFF2-40B4-BE49-F238E27FC236}">
                <a16:creationId xmlns:a16="http://schemas.microsoft.com/office/drawing/2014/main" id="{944F67E2-D95C-47F9-B99A-F8FF95C2B4A4}"/>
              </a:ext>
            </a:extLst>
          </p:cNvPr>
          <p:cNvSpPr txBox="1"/>
          <p:nvPr userDrawn="1"/>
        </p:nvSpPr>
        <p:spPr>
          <a:xfrm>
            <a:off x="345764" y="868794"/>
            <a:ext cx="7056750" cy="341581"/>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sz="3199" dirty="0"/>
          </a:p>
        </p:txBody>
      </p:sp>
      <p:sp>
        <p:nvSpPr>
          <p:cNvPr id="23" name="TextBox 22">
            <a:extLst>
              <a:ext uri="{FF2B5EF4-FFF2-40B4-BE49-F238E27FC236}">
                <a16:creationId xmlns:a16="http://schemas.microsoft.com/office/drawing/2014/main" id="{CFF2DE8A-D84D-4D1E-9207-9B1BE60775A4}"/>
              </a:ext>
            </a:extLst>
          </p:cNvPr>
          <p:cNvSpPr txBox="1"/>
          <p:nvPr userDrawn="1"/>
        </p:nvSpPr>
        <p:spPr>
          <a:xfrm>
            <a:off x="345764" y="1723886"/>
            <a:ext cx="7056750" cy="213488"/>
          </a:xfrm>
          <a:prstGeom prst="rect">
            <a:avLst/>
          </a:prstGeom>
          <a:noFill/>
        </p:spPr>
        <p:txBody>
          <a:bodyPr wrap="square" lIns="0" tIns="0" rIns="0" bIns="0" rtlCol="0">
            <a:noAutofit/>
          </a:bodyPr>
          <a:lstStyle>
            <a:defPPr>
              <a:defRPr lang="en-US"/>
            </a:defPPr>
            <a:lvl1pPr>
              <a:defRPr sz="1800"/>
            </a:lvl1pPr>
          </a:lstStyle>
          <a:p>
            <a:pPr lvl="0"/>
            <a:endParaRPr lang="en-US" sz="1801" dirty="0"/>
          </a:p>
        </p:txBody>
      </p:sp>
      <p:sp>
        <p:nvSpPr>
          <p:cNvPr id="29" name="Text Placeholder 28">
            <a:extLst>
              <a:ext uri="{FF2B5EF4-FFF2-40B4-BE49-F238E27FC236}">
                <a16:creationId xmlns:a16="http://schemas.microsoft.com/office/drawing/2014/main" id="{79CD94F7-C845-4F21-9964-80C6ACFD0BF6}"/>
              </a:ext>
            </a:extLst>
          </p:cNvPr>
          <p:cNvSpPr>
            <a:spLocks noGrp="1"/>
          </p:cNvSpPr>
          <p:nvPr>
            <p:ph type="body" sz="quarter" idx="10"/>
          </p:nvPr>
        </p:nvSpPr>
        <p:spPr>
          <a:xfrm>
            <a:off x="373065" y="868795"/>
            <a:ext cx="7029451" cy="533353"/>
          </a:xfrm>
          <a:noFill/>
        </p:spPr>
        <p:txBody>
          <a:bodyPr wrap="square" lIns="0" tIns="0" rIns="0" bIns="0" rtlCol="0">
            <a:noAutofit/>
          </a:bodyPr>
          <a:lstStyle>
            <a:lvl1pPr marL="0" indent="0" algn="l">
              <a:buNone/>
              <a:defRPr lang="en-US" sz="3199" smtClean="0">
                <a:solidFill>
                  <a:schemeClr val="accent1"/>
                </a:solidFill>
                <a:latin typeface="+mj-lt"/>
                <a:cs typeface="+mn-cs"/>
              </a:defRPr>
            </a:lvl1pPr>
            <a:lvl2pPr marL="0" indent="0" algn="l">
              <a:buNone/>
              <a:defRPr lang="en-US" sz="1764" smtClean="0"/>
            </a:lvl2pPr>
            <a:lvl3pPr marL="376438" indent="0" algn="l">
              <a:buNone/>
              <a:defRPr lang="en-US" sz="1764" smtClean="0"/>
            </a:lvl3pPr>
            <a:lvl4pPr marL="884846" indent="0" algn="l">
              <a:buNone/>
              <a:defRPr lang="en-US" sz="1764" smtClean="0"/>
            </a:lvl4pPr>
            <a:lvl5pPr marL="1376177" indent="0" algn="l">
              <a:buNone/>
              <a:defRPr lang="en-US" sz="1764"/>
            </a:lvl5pPr>
          </a:lstStyle>
          <a:p>
            <a:pPr marL="0" lvl="0" defTabSz="914355">
              <a:lnSpc>
                <a:spcPct val="90000"/>
              </a:lnSpc>
            </a:pPr>
            <a:r>
              <a:rPr lang="en-US" dirty="0"/>
              <a:t>Click to edit Master text styles</a:t>
            </a:r>
          </a:p>
        </p:txBody>
      </p:sp>
      <p:sp>
        <p:nvSpPr>
          <p:cNvPr id="31" name="Text Placeholder 30">
            <a:extLst>
              <a:ext uri="{FF2B5EF4-FFF2-40B4-BE49-F238E27FC236}">
                <a16:creationId xmlns:a16="http://schemas.microsoft.com/office/drawing/2014/main" id="{31B6AB4A-1ADF-4F6E-BE9A-4AFB5FF7D914}"/>
              </a:ext>
            </a:extLst>
          </p:cNvPr>
          <p:cNvSpPr>
            <a:spLocks noGrp="1"/>
          </p:cNvSpPr>
          <p:nvPr>
            <p:ph type="body" sz="quarter" idx="11"/>
          </p:nvPr>
        </p:nvSpPr>
        <p:spPr>
          <a:xfrm>
            <a:off x="373065" y="1723887"/>
            <a:ext cx="7029451" cy="277127"/>
          </a:xfrm>
          <a:noFill/>
        </p:spPr>
        <p:txBody>
          <a:bodyPr wrap="square" lIns="0" tIns="0" rIns="0" bIns="0" rtlCol="0">
            <a:spAutoFit/>
          </a:bodyPr>
          <a:lstStyle>
            <a:lvl1pPr marL="0" indent="0">
              <a:buNone/>
              <a:defRPr lang="en-US" sz="1801" smtClean="0">
                <a:cs typeface="+mn-cs"/>
              </a:defRPr>
            </a:lvl1pPr>
            <a:lvl2pPr marL="0" indent="0">
              <a:buNone/>
              <a:defRPr lang="en-US" sz="1764" smtClean="0"/>
            </a:lvl2pPr>
            <a:lvl3pPr marL="376438" indent="0">
              <a:buNone/>
              <a:defRPr lang="en-US" sz="1764" smtClean="0"/>
            </a:lvl3pPr>
            <a:lvl4pPr marL="884846" indent="0">
              <a:buNone/>
              <a:defRPr lang="en-US" sz="1764" smtClean="0"/>
            </a:lvl4pPr>
            <a:lvl5pPr marL="1376177" indent="0">
              <a:buNone/>
              <a:defRPr lang="en-US" sz="1764"/>
            </a:lvl5pPr>
          </a:lstStyle>
          <a:p>
            <a:pPr marL="0" lvl="0" defTabSz="914355"/>
            <a:r>
              <a:rPr lang="en-US" dirty="0"/>
              <a:t>Click to edit Master text styles</a:t>
            </a:r>
          </a:p>
        </p:txBody>
      </p:sp>
    </p:spTree>
    <p:extLst>
      <p:ext uri="{BB962C8B-B14F-4D97-AF65-F5344CB8AC3E}">
        <p14:creationId xmlns:p14="http://schemas.microsoft.com/office/powerpoint/2010/main" val="974867422"/>
      </p:ext>
    </p:extLst>
  </p:cSld>
  <p:clrMapOvr>
    <a:masterClrMapping/>
  </p:clrMapOvr>
  <p:transition>
    <p:fade/>
  </p:transition>
  <p:extLst>
    <p:ext uri="{DCECCB84-F9BA-43D5-87BE-67443E8EF086}">
      <p15:sldGuideLst xmlns:p15="http://schemas.microsoft.com/office/powerpoint/2012/main">
        <p15:guide id="6" pos="496" userDrawn="1">
          <p15:clr>
            <a:srgbClr val="A4A3A4"/>
          </p15:clr>
        </p15:guide>
        <p15:guide id="7" pos="613" userDrawn="1">
          <p15:clr>
            <a:srgbClr val="A4A3A4"/>
          </p15:clr>
        </p15:guide>
        <p15:guide id="8" pos="875" userDrawn="1">
          <p15:clr>
            <a:srgbClr val="A4A3A4"/>
          </p15:clr>
        </p15:guide>
        <p15:guide id="9" pos="992" userDrawn="1">
          <p15:clr>
            <a:srgbClr val="A4A3A4"/>
          </p15:clr>
        </p15:guide>
        <p15:guide id="10" pos="1253" userDrawn="1">
          <p15:clr>
            <a:srgbClr val="A4A3A4"/>
          </p15:clr>
        </p15:guide>
        <p15:guide id="11" pos="1370" userDrawn="1">
          <p15:clr>
            <a:srgbClr val="A4A3A4"/>
          </p15:clr>
        </p15:guide>
        <p15:guide id="12" pos="1633" userDrawn="1">
          <p15:clr>
            <a:srgbClr val="A4A3A4"/>
          </p15:clr>
        </p15:guide>
        <p15:guide id="13" pos="1750"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8" userDrawn="1">
          <p15:clr>
            <a:srgbClr val="A4A3A4"/>
          </p15:clr>
        </p15:guide>
        <p15:guide id="28" orient="horz" pos="1406" userDrawn="1">
          <p15:clr>
            <a:srgbClr val="5ACBF0"/>
          </p15:clr>
        </p15:guide>
        <p15:guide id="29" orient="horz" pos="1959" userDrawn="1">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21" y="704747"/>
            <a:ext cx="7024307" cy="353174"/>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372436" y="2212738"/>
            <a:ext cx="7024307" cy="1027654"/>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7772400" cy="10571163"/>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9" y="1"/>
            <a:ext cx="373075" cy="902072"/>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16586" tIns="93269" rIns="116586" bIns="93269" numCol="1" spcCol="0" rtlCol="0" fromWordArt="0" anchor="t" anchorCtr="0" forceAA="0" compatLnSpc="1">
            <a:prstTxWarp prst="textNoShape">
              <a:avLst/>
            </a:prstTxWarp>
            <a:noAutofit/>
          </a:bodyPr>
          <a:lstStyle/>
          <a:p>
            <a:pPr algn="ctr" defTabSz="594416" fontAlgn="base">
              <a:lnSpc>
                <a:spcPct val="90000"/>
              </a:lnSpc>
              <a:spcBef>
                <a:spcPct val="0"/>
              </a:spcBef>
              <a:spcAft>
                <a:spcPct val="0"/>
              </a:spcAft>
            </a:pPr>
            <a:endParaRPr lang="en-US" sz="153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6" y="0"/>
            <a:ext cx="186537" cy="451037"/>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16586" tIns="93269" rIns="116586" bIns="93269" numCol="1" spcCol="0" rtlCol="0" fromWordArt="0" anchor="t" anchorCtr="0" forceAA="0" compatLnSpc="1">
            <a:prstTxWarp prst="textNoShape">
              <a:avLst/>
            </a:prstTxWarp>
            <a:noAutofit/>
          </a:bodyPr>
          <a:lstStyle/>
          <a:p>
            <a:pPr algn="ctr" defTabSz="594416" fontAlgn="base">
              <a:lnSpc>
                <a:spcPct val="90000"/>
              </a:lnSpc>
              <a:spcBef>
                <a:spcPct val="0"/>
              </a:spcBef>
              <a:spcAft>
                <a:spcPct val="0"/>
              </a:spcAft>
            </a:pPr>
            <a:endParaRPr lang="en-US" sz="153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
          <a:srcRect l="762"/>
          <a:stretch/>
        </p:blipFill>
        <p:spPr>
          <a:xfrm rot="5400000">
            <a:off x="2962879" y="4912506"/>
            <a:ext cx="10571163" cy="746165"/>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671" r:id="rId1"/>
  </p:sldLayoutIdLst>
  <p:transition>
    <p:fade/>
  </p:transition>
  <p:hf sldNum="0" hdr="0" ftr="0" dt="0"/>
  <p:txStyles>
    <p:titleStyle>
      <a:lvl1pPr algn="l" defTabSz="594587" rtl="0" eaLnBrk="1" latinLnBrk="0" hangingPunct="1">
        <a:lnSpc>
          <a:spcPct val="100000"/>
        </a:lnSpc>
        <a:spcBef>
          <a:spcPct val="0"/>
        </a:spcBef>
        <a:buNone/>
        <a:defRPr lang="en-US" sz="2295" b="0" kern="1200" cap="none" spc="-32" baseline="0" dirty="0" smtClean="0">
          <a:ln w="3175">
            <a:noFill/>
          </a:ln>
          <a:solidFill>
            <a:schemeClr val="tx1"/>
          </a:solidFill>
          <a:effectLst/>
          <a:latin typeface="+mj-lt"/>
          <a:ea typeface="+mn-ea"/>
          <a:cs typeface="Segoe UI" pitchFamily="34" charset="0"/>
        </a:defRPr>
      </a:lvl1pPr>
    </p:titleStyle>
    <p:bodyStyle>
      <a:lvl1pPr marL="145724" marR="0" indent="-145724" algn="l" defTabSz="59458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784" kern="1200" spc="0" baseline="0">
          <a:solidFill>
            <a:schemeClr val="tx1"/>
          </a:solidFill>
          <a:latin typeface="+mn-lt"/>
          <a:ea typeface="+mn-ea"/>
          <a:cs typeface="Segoe UI" panose="020B0502040204020203" pitchFamily="34" charset="0"/>
        </a:defRPr>
      </a:lvl1pPr>
      <a:lvl2pPr marL="291447" marR="0" indent="-145724" algn="l" defTabSz="59458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275" kern="1200" spc="0" baseline="0">
          <a:solidFill>
            <a:schemeClr val="tx1"/>
          </a:solidFill>
          <a:latin typeface="+mn-lt"/>
          <a:ea typeface="+mn-ea"/>
          <a:cs typeface="+mn-cs"/>
        </a:defRPr>
      </a:lvl2pPr>
      <a:lvl3pPr marL="418955" marR="0" indent="-127509" algn="l" defTabSz="59458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019" kern="1200" spc="0" baseline="0">
          <a:solidFill>
            <a:schemeClr val="tx1"/>
          </a:solidFill>
          <a:latin typeface="+mn-lt"/>
          <a:ea typeface="+mn-ea"/>
          <a:cs typeface="+mn-cs"/>
        </a:defRPr>
      </a:lvl3pPr>
      <a:lvl4pPr marL="537358" marR="0" indent="-115364" algn="l" defTabSz="59458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892" kern="1200" spc="0" baseline="0">
          <a:solidFill>
            <a:schemeClr val="tx1"/>
          </a:solidFill>
          <a:latin typeface="+mn-lt"/>
          <a:ea typeface="+mn-ea"/>
          <a:cs typeface="+mn-cs"/>
        </a:defRPr>
      </a:lvl4pPr>
      <a:lvl5pPr marL="652722" marR="0" indent="-107270" algn="l" defTabSz="59458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892" kern="1200" spc="0" baseline="0">
          <a:solidFill>
            <a:schemeClr val="tx1"/>
          </a:solidFill>
          <a:latin typeface="+mn-lt"/>
          <a:ea typeface="+mn-ea"/>
          <a:cs typeface="+mn-cs"/>
        </a:defRPr>
      </a:lvl5pPr>
      <a:lvl6pPr marL="1635115" indent="-148648" algn="l" defTabSz="594587" rtl="0" eaLnBrk="1" latinLnBrk="0" hangingPunct="1">
        <a:spcBef>
          <a:spcPct val="20000"/>
        </a:spcBef>
        <a:buFont typeface="Arial" pitchFamily="34" charset="0"/>
        <a:buChar char="•"/>
        <a:defRPr sz="1275" kern="1200">
          <a:solidFill>
            <a:schemeClr val="tx1"/>
          </a:solidFill>
          <a:latin typeface="+mn-lt"/>
          <a:ea typeface="+mn-ea"/>
          <a:cs typeface="+mn-cs"/>
        </a:defRPr>
      </a:lvl6pPr>
      <a:lvl7pPr marL="1932409" indent="-148648" algn="l" defTabSz="594587" rtl="0" eaLnBrk="1" latinLnBrk="0" hangingPunct="1">
        <a:spcBef>
          <a:spcPct val="20000"/>
        </a:spcBef>
        <a:buFont typeface="Arial" pitchFamily="34" charset="0"/>
        <a:buChar char="•"/>
        <a:defRPr sz="1275" kern="1200">
          <a:solidFill>
            <a:schemeClr val="tx1"/>
          </a:solidFill>
          <a:latin typeface="+mn-lt"/>
          <a:ea typeface="+mn-ea"/>
          <a:cs typeface="+mn-cs"/>
        </a:defRPr>
      </a:lvl7pPr>
      <a:lvl8pPr marL="2229703" indent="-148648" algn="l" defTabSz="594587" rtl="0" eaLnBrk="1" latinLnBrk="0" hangingPunct="1">
        <a:spcBef>
          <a:spcPct val="20000"/>
        </a:spcBef>
        <a:buFont typeface="Arial" pitchFamily="34" charset="0"/>
        <a:buChar char="•"/>
        <a:defRPr sz="1275" kern="1200">
          <a:solidFill>
            <a:schemeClr val="tx1"/>
          </a:solidFill>
          <a:latin typeface="+mn-lt"/>
          <a:ea typeface="+mn-ea"/>
          <a:cs typeface="+mn-cs"/>
        </a:defRPr>
      </a:lvl8pPr>
      <a:lvl9pPr marL="2526997" indent="-148648" algn="l" defTabSz="594587" rtl="0" eaLnBrk="1" latinLnBrk="0" hangingPunct="1">
        <a:spcBef>
          <a:spcPct val="20000"/>
        </a:spcBef>
        <a:buFont typeface="Arial" pitchFamily="34" charset="0"/>
        <a:buChar char="•"/>
        <a:defRPr sz="1275" kern="1200">
          <a:solidFill>
            <a:schemeClr val="tx1"/>
          </a:solidFill>
          <a:latin typeface="+mn-lt"/>
          <a:ea typeface="+mn-ea"/>
          <a:cs typeface="+mn-cs"/>
        </a:defRPr>
      </a:lvl9pPr>
    </p:bodyStyle>
    <p:otherStyle>
      <a:defPPr>
        <a:defRPr lang="en-US"/>
      </a:defPPr>
      <a:lvl1pPr marL="0" algn="l" defTabSz="594587" rtl="0" eaLnBrk="1" latinLnBrk="0" hangingPunct="1">
        <a:defRPr sz="1147" kern="1200">
          <a:solidFill>
            <a:schemeClr val="tx1"/>
          </a:solidFill>
          <a:latin typeface="+mn-lt"/>
          <a:ea typeface="+mn-ea"/>
          <a:cs typeface="+mn-cs"/>
        </a:defRPr>
      </a:lvl1pPr>
      <a:lvl2pPr marL="297293" algn="l" defTabSz="594587" rtl="0" eaLnBrk="1" latinLnBrk="0" hangingPunct="1">
        <a:defRPr sz="1147" kern="1200">
          <a:solidFill>
            <a:schemeClr val="tx1"/>
          </a:solidFill>
          <a:latin typeface="+mn-lt"/>
          <a:ea typeface="+mn-ea"/>
          <a:cs typeface="+mn-cs"/>
        </a:defRPr>
      </a:lvl2pPr>
      <a:lvl3pPr marL="594587" algn="l" defTabSz="594587" rtl="0" eaLnBrk="1" latinLnBrk="0" hangingPunct="1">
        <a:defRPr sz="1147" kern="1200">
          <a:solidFill>
            <a:schemeClr val="tx1"/>
          </a:solidFill>
          <a:latin typeface="+mn-lt"/>
          <a:ea typeface="+mn-ea"/>
          <a:cs typeface="+mn-cs"/>
        </a:defRPr>
      </a:lvl3pPr>
      <a:lvl4pPr marL="891880" algn="l" defTabSz="594587" rtl="0" eaLnBrk="1" latinLnBrk="0" hangingPunct="1">
        <a:defRPr sz="1147" kern="1200">
          <a:solidFill>
            <a:schemeClr val="tx1"/>
          </a:solidFill>
          <a:latin typeface="+mn-lt"/>
          <a:ea typeface="+mn-ea"/>
          <a:cs typeface="+mn-cs"/>
        </a:defRPr>
      </a:lvl4pPr>
      <a:lvl5pPr marL="1189175" algn="l" defTabSz="594587" rtl="0" eaLnBrk="1" latinLnBrk="0" hangingPunct="1">
        <a:defRPr sz="1147" kern="1200">
          <a:solidFill>
            <a:schemeClr val="tx1"/>
          </a:solidFill>
          <a:latin typeface="+mn-lt"/>
          <a:ea typeface="+mn-ea"/>
          <a:cs typeface="+mn-cs"/>
        </a:defRPr>
      </a:lvl5pPr>
      <a:lvl6pPr marL="1486468" algn="l" defTabSz="594587" rtl="0" eaLnBrk="1" latinLnBrk="0" hangingPunct="1">
        <a:defRPr sz="1147" kern="1200">
          <a:solidFill>
            <a:schemeClr val="tx1"/>
          </a:solidFill>
          <a:latin typeface="+mn-lt"/>
          <a:ea typeface="+mn-ea"/>
          <a:cs typeface="+mn-cs"/>
        </a:defRPr>
      </a:lvl6pPr>
      <a:lvl7pPr marL="1783763" algn="l" defTabSz="594587" rtl="0" eaLnBrk="1" latinLnBrk="0" hangingPunct="1">
        <a:defRPr sz="1147" kern="1200">
          <a:solidFill>
            <a:schemeClr val="tx1"/>
          </a:solidFill>
          <a:latin typeface="+mn-lt"/>
          <a:ea typeface="+mn-ea"/>
          <a:cs typeface="+mn-cs"/>
        </a:defRPr>
      </a:lvl7pPr>
      <a:lvl8pPr marL="2081056" algn="l" defTabSz="594587" rtl="0" eaLnBrk="1" latinLnBrk="0" hangingPunct="1">
        <a:defRPr sz="1147" kern="1200">
          <a:solidFill>
            <a:schemeClr val="tx1"/>
          </a:solidFill>
          <a:latin typeface="+mn-lt"/>
          <a:ea typeface="+mn-ea"/>
          <a:cs typeface="+mn-cs"/>
        </a:defRPr>
      </a:lvl8pPr>
      <a:lvl9pPr marL="2378350" algn="l" defTabSz="594587" rtl="0" eaLnBrk="1" latinLnBrk="0" hangingPunct="1">
        <a:defRPr sz="1147"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4" userDrawn="1">
          <p15:clr>
            <a:srgbClr val="C35EA4"/>
          </p15:clr>
        </p15:guide>
        <p15:guide id="17" pos="4662" userDrawn="1">
          <p15:clr>
            <a:srgbClr val="C35EA4"/>
          </p15:clr>
        </p15:guide>
        <p15:guide id="25" orient="horz" pos="568" userDrawn="1">
          <p15:clr>
            <a:srgbClr val="C35EA4"/>
          </p15:clr>
        </p15:guide>
        <p15:guide id="26" orient="horz" pos="6382" userDrawn="1">
          <p15:clr>
            <a:srgbClr val="C35EA4"/>
          </p15:clr>
        </p15:guide>
        <p15:guide id="27" orient="horz" pos="284" userDrawn="1">
          <p15:clr>
            <a:srgbClr val="A4A3A4"/>
          </p15:clr>
        </p15:guide>
        <p15:guide id="28" pos="118" userDrawn="1">
          <p15:clr>
            <a:srgbClr val="A4A3A4"/>
          </p15:clr>
        </p15:guide>
        <p15:guide id="29" orient="horz" pos="6373" userDrawn="1">
          <p15:clr>
            <a:srgbClr val="A4A3A4"/>
          </p15:clr>
        </p15:guide>
        <p15:guide id="30" pos="4778"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21" y="704748"/>
            <a:ext cx="7024307" cy="2298834"/>
          </a:xfrm>
          <a:prstGeom prst="rect">
            <a:avLst/>
          </a:prstGeom>
        </p:spPr>
        <p:txBody>
          <a:bodyPr vert="horz" wrap="square" lIns="0" tIns="0" rIns="0" bIns="0" rtlCol="0" anchor="t">
            <a:spAutoFit/>
          </a:bodyPr>
          <a:lstStyle/>
          <a:p>
            <a:r>
              <a:rPr lang="en-US" dirty="0"/>
              <a:t>Click to edit Master title style</a:t>
            </a:r>
          </a:p>
        </p:txBody>
      </p:sp>
      <p:sp>
        <p:nvSpPr>
          <p:cNvPr id="4" name="Text Placeholder 3"/>
          <p:cNvSpPr>
            <a:spLocks noGrp="1"/>
          </p:cNvSpPr>
          <p:nvPr userDrawn="1">
            <p:ph type="body" idx="1"/>
          </p:nvPr>
        </p:nvSpPr>
        <p:spPr>
          <a:xfrm>
            <a:off x="372438" y="3157254"/>
            <a:ext cx="7024307" cy="393158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1"/>
            <a:ext cx="7772400" cy="10571163"/>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14" y="1"/>
            <a:ext cx="373075" cy="902072"/>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649" fontAlgn="base">
              <a:lnSpc>
                <a:spcPct val="90000"/>
              </a:lnSpc>
              <a:spcBef>
                <a:spcPct val="0"/>
              </a:spcBef>
              <a:spcAft>
                <a:spcPct val="0"/>
              </a:spcAft>
            </a:pPr>
            <a:endParaRPr lang="en-US" sz="6456"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4" y="0"/>
            <a:ext cx="186538" cy="451037"/>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649" fontAlgn="base">
              <a:lnSpc>
                <a:spcPct val="90000"/>
              </a:lnSpc>
              <a:spcBef>
                <a:spcPct val="0"/>
              </a:spcBef>
              <a:spcAft>
                <a:spcPct val="0"/>
              </a:spcAft>
            </a:pPr>
            <a:endParaRPr lang="en-US" sz="6456" dirty="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4"/>
          <a:stretch/>
        </p:blipFill>
        <p:spPr>
          <a:xfrm rot="5400000">
            <a:off x="5856008" y="2099051"/>
            <a:ext cx="5589793" cy="1391690"/>
          </a:xfrm>
          <a:prstGeom prst="rect">
            <a:avLst/>
          </a:prstGeom>
        </p:spPr>
      </p:pic>
    </p:spTree>
    <p:extLst>
      <p:ext uri="{BB962C8B-B14F-4D97-AF65-F5344CB8AC3E}">
        <p14:creationId xmlns:p14="http://schemas.microsoft.com/office/powerpoint/2010/main" val="2962469383"/>
      </p:ext>
    </p:extLst>
  </p:cSld>
  <p:clrMap bg1="lt1" tx1="dk1" bg2="lt2" tx2="dk2" accent1="accent1" accent2="accent2" accent3="accent3" accent4="accent4" accent5="accent5" accent6="accent6" hlink="hlink" folHlink="folHlink"/>
  <p:sldLayoutIdLst>
    <p:sldLayoutId id="2147484673" r:id="rId1"/>
    <p:sldLayoutId id="2147484674" r:id="rId2"/>
  </p:sldLayoutIdLst>
  <p:transition>
    <p:fade/>
  </p:transition>
  <p:hf sldNum="0" hdr="0" ftr="0" dt="0"/>
  <p:txStyles>
    <p:titleStyle>
      <a:lvl1pPr algn="l" defTabSz="2508374" rtl="0" eaLnBrk="1" latinLnBrk="0" hangingPunct="1">
        <a:lnSpc>
          <a:spcPct val="100000"/>
        </a:lnSpc>
        <a:spcBef>
          <a:spcPct val="0"/>
        </a:spcBef>
        <a:buNone/>
        <a:defRPr lang="en-US" sz="7469" b="0" kern="1200" cap="none" spc="-134" baseline="0" dirty="0" smtClean="0">
          <a:ln w="3175">
            <a:noFill/>
          </a:ln>
          <a:solidFill>
            <a:schemeClr val="tx1"/>
          </a:solidFill>
          <a:effectLst/>
          <a:latin typeface="+mj-lt"/>
          <a:ea typeface="+mn-ea"/>
          <a:cs typeface="Segoe UI" pitchFamily="34" charset="0"/>
        </a:defRPr>
      </a:lvl1pPr>
    </p:titleStyle>
    <p:bodyStyle>
      <a:lvl1pPr marL="614762" marR="0" indent="-614762" algn="l" defTabSz="250837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03" kern="1200" spc="0" baseline="0">
          <a:solidFill>
            <a:schemeClr val="tx1"/>
          </a:solidFill>
          <a:latin typeface="+mn-lt"/>
          <a:ea typeface="+mn-ea"/>
          <a:cs typeface="Segoe UI" panose="020B0502040204020203" pitchFamily="34" charset="0"/>
        </a:defRPr>
      </a:lvl1pPr>
      <a:lvl2pPr marL="1229523" marR="0" indent="-614762" algn="l" defTabSz="250837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36" kern="1200" spc="0" baseline="0">
          <a:solidFill>
            <a:schemeClr val="tx1"/>
          </a:solidFill>
          <a:latin typeface="+mn-lt"/>
          <a:ea typeface="+mn-ea"/>
          <a:cs typeface="+mn-cs"/>
        </a:defRPr>
      </a:lvl2pPr>
      <a:lvl3pPr marL="1767441" marR="0" indent="-537918" algn="l" defTabSz="250837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988" kern="1200" spc="0" baseline="0">
          <a:solidFill>
            <a:schemeClr val="tx1"/>
          </a:solidFill>
          <a:latin typeface="+mn-lt"/>
          <a:ea typeface="+mn-ea"/>
          <a:cs typeface="+mn-cs"/>
        </a:defRPr>
      </a:lvl3pPr>
      <a:lvl4pPr marL="2266936" marR="0" indent="-486686" algn="l" defTabSz="250837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4pPr>
      <a:lvl5pPr marL="2753623" marR="0" indent="-452533" algn="l" defTabSz="250837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5pPr>
      <a:lvl6pPr marL="6898028" indent="-627094" algn="l" defTabSz="2508374" rtl="0" eaLnBrk="1" latinLnBrk="0" hangingPunct="1">
        <a:spcBef>
          <a:spcPct val="20000"/>
        </a:spcBef>
        <a:buFont typeface="Arial" pitchFamily="34" charset="0"/>
        <a:buChar char="•"/>
        <a:defRPr sz="5381" kern="1200">
          <a:solidFill>
            <a:schemeClr val="tx1"/>
          </a:solidFill>
          <a:latin typeface="+mn-lt"/>
          <a:ea typeface="+mn-ea"/>
          <a:cs typeface="+mn-cs"/>
        </a:defRPr>
      </a:lvl6pPr>
      <a:lvl7pPr marL="8152217" indent="-627094" algn="l" defTabSz="2508374" rtl="0" eaLnBrk="1" latinLnBrk="0" hangingPunct="1">
        <a:spcBef>
          <a:spcPct val="20000"/>
        </a:spcBef>
        <a:buFont typeface="Arial" pitchFamily="34" charset="0"/>
        <a:buChar char="•"/>
        <a:defRPr sz="5381" kern="1200">
          <a:solidFill>
            <a:schemeClr val="tx1"/>
          </a:solidFill>
          <a:latin typeface="+mn-lt"/>
          <a:ea typeface="+mn-ea"/>
          <a:cs typeface="+mn-cs"/>
        </a:defRPr>
      </a:lvl7pPr>
      <a:lvl8pPr marL="9406406" indent="-627094" algn="l" defTabSz="2508374" rtl="0" eaLnBrk="1" latinLnBrk="0" hangingPunct="1">
        <a:spcBef>
          <a:spcPct val="20000"/>
        </a:spcBef>
        <a:buFont typeface="Arial" pitchFamily="34" charset="0"/>
        <a:buChar char="•"/>
        <a:defRPr sz="5381" kern="1200">
          <a:solidFill>
            <a:schemeClr val="tx1"/>
          </a:solidFill>
          <a:latin typeface="+mn-lt"/>
          <a:ea typeface="+mn-ea"/>
          <a:cs typeface="+mn-cs"/>
        </a:defRPr>
      </a:lvl8pPr>
      <a:lvl9pPr marL="10660593" indent="-627094" algn="l" defTabSz="2508374" rtl="0" eaLnBrk="1" latinLnBrk="0" hangingPunct="1">
        <a:spcBef>
          <a:spcPct val="20000"/>
        </a:spcBef>
        <a:buFont typeface="Arial" pitchFamily="34" charset="0"/>
        <a:buChar char="•"/>
        <a:defRPr sz="5381" kern="1200">
          <a:solidFill>
            <a:schemeClr val="tx1"/>
          </a:solidFill>
          <a:latin typeface="+mn-lt"/>
          <a:ea typeface="+mn-ea"/>
          <a:cs typeface="+mn-cs"/>
        </a:defRPr>
      </a:lvl9pPr>
    </p:bodyStyle>
    <p:otherStyle>
      <a:defPPr>
        <a:defRPr lang="en-US"/>
      </a:defPPr>
      <a:lvl1pPr marL="0" algn="l" defTabSz="2508374" rtl="0" eaLnBrk="1" latinLnBrk="0" hangingPunct="1">
        <a:defRPr sz="4841" kern="1200">
          <a:solidFill>
            <a:schemeClr val="tx1"/>
          </a:solidFill>
          <a:latin typeface="+mn-lt"/>
          <a:ea typeface="+mn-ea"/>
          <a:cs typeface="+mn-cs"/>
        </a:defRPr>
      </a:lvl1pPr>
      <a:lvl2pPr marL="1254189" algn="l" defTabSz="2508374" rtl="0" eaLnBrk="1" latinLnBrk="0" hangingPunct="1">
        <a:defRPr sz="4841" kern="1200">
          <a:solidFill>
            <a:schemeClr val="tx1"/>
          </a:solidFill>
          <a:latin typeface="+mn-lt"/>
          <a:ea typeface="+mn-ea"/>
          <a:cs typeface="+mn-cs"/>
        </a:defRPr>
      </a:lvl2pPr>
      <a:lvl3pPr marL="2508374" algn="l" defTabSz="2508374" rtl="0" eaLnBrk="1" latinLnBrk="0" hangingPunct="1">
        <a:defRPr sz="4841" kern="1200">
          <a:solidFill>
            <a:schemeClr val="tx1"/>
          </a:solidFill>
          <a:latin typeface="+mn-lt"/>
          <a:ea typeface="+mn-ea"/>
          <a:cs typeface="+mn-cs"/>
        </a:defRPr>
      </a:lvl3pPr>
      <a:lvl4pPr marL="3762561" algn="l" defTabSz="2508374" rtl="0" eaLnBrk="1" latinLnBrk="0" hangingPunct="1">
        <a:defRPr sz="4841" kern="1200">
          <a:solidFill>
            <a:schemeClr val="tx1"/>
          </a:solidFill>
          <a:latin typeface="+mn-lt"/>
          <a:ea typeface="+mn-ea"/>
          <a:cs typeface="+mn-cs"/>
        </a:defRPr>
      </a:lvl4pPr>
      <a:lvl5pPr marL="5016749" algn="l" defTabSz="2508374" rtl="0" eaLnBrk="1" latinLnBrk="0" hangingPunct="1">
        <a:defRPr sz="4841" kern="1200">
          <a:solidFill>
            <a:schemeClr val="tx1"/>
          </a:solidFill>
          <a:latin typeface="+mn-lt"/>
          <a:ea typeface="+mn-ea"/>
          <a:cs typeface="+mn-cs"/>
        </a:defRPr>
      </a:lvl5pPr>
      <a:lvl6pPr marL="6270937" algn="l" defTabSz="2508374" rtl="0" eaLnBrk="1" latinLnBrk="0" hangingPunct="1">
        <a:defRPr sz="4841" kern="1200">
          <a:solidFill>
            <a:schemeClr val="tx1"/>
          </a:solidFill>
          <a:latin typeface="+mn-lt"/>
          <a:ea typeface="+mn-ea"/>
          <a:cs typeface="+mn-cs"/>
        </a:defRPr>
      </a:lvl6pPr>
      <a:lvl7pPr marL="7525122" algn="l" defTabSz="2508374" rtl="0" eaLnBrk="1" latinLnBrk="0" hangingPunct="1">
        <a:defRPr sz="4841" kern="1200">
          <a:solidFill>
            <a:schemeClr val="tx1"/>
          </a:solidFill>
          <a:latin typeface="+mn-lt"/>
          <a:ea typeface="+mn-ea"/>
          <a:cs typeface="+mn-cs"/>
        </a:defRPr>
      </a:lvl7pPr>
      <a:lvl8pPr marL="8779311" algn="l" defTabSz="2508374" rtl="0" eaLnBrk="1" latinLnBrk="0" hangingPunct="1">
        <a:defRPr sz="4841" kern="1200">
          <a:solidFill>
            <a:schemeClr val="tx1"/>
          </a:solidFill>
          <a:latin typeface="+mn-lt"/>
          <a:ea typeface="+mn-ea"/>
          <a:cs typeface="+mn-cs"/>
        </a:defRPr>
      </a:lvl8pPr>
      <a:lvl9pPr marL="10033500" algn="l" defTabSz="2508374" rtl="0" eaLnBrk="1" latinLnBrk="0" hangingPunct="1">
        <a:defRPr sz="4841"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5" userDrawn="1">
          <p15:clr>
            <a:srgbClr val="C35EA4"/>
          </p15:clr>
        </p15:guide>
        <p15:guide id="17" pos="4663" userDrawn="1">
          <p15:clr>
            <a:srgbClr val="C35EA4"/>
          </p15:clr>
        </p15:guide>
        <p15:guide id="25" orient="horz" pos="568" userDrawn="1">
          <p15:clr>
            <a:srgbClr val="C35EA4"/>
          </p15:clr>
        </p15:guide>
        <p15:guide id="26" orient="horz" pos="1258" userDrawn="1">
          <p15:clr>
            <a:srgbClr val="C35EA4"/>
          </p15:clr>
        </p15:guide>
        <p15:guide id="27" orient="horz" pos="180" userDrawn="1">
          <p15:clr>
            <a:srgbClr val="A4A3A4"/>
          </p15:clr>
        </p15:guide>
        <p15:guide id="28" pos="118" userDrawn="1">
          <p15:clr>
            <a:srgbClr val="A4A3A4"/>
          </p15:clr>
        </p15:guide>
        <p15:guide id="29" orient="horz" pos="6467" userDrawn="1">
          <p15:clr>
            <a:srgbClr val="A4A3A4"/>
          </p15:clr>
        </p15:guide>
        <p15:guide id="30" pos="4778"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reeform: Shape 43">
            <a:extLst>
              <a:ext uri="{FF2B5EF4-FFF2-40B4-BE49-F238E27FC236}">
                <a16:creationId xmlns:a16="http://schemas.microsoft.com/office/drawing/2014/main" id="{64C09B70-EE6A-480F-AA28-5FEAD406CAB8}"/>
              </a:ext>
            </a:extLst>
          </p:cNvPr>
          <p:cNvSpPr/>
          <p:nvPr/>
        </p:nvSpPr>
        <p:spPr>
          <a:xfrm>
            <a:off x="1" y="0"/>
            <a:ext cx="6625263" cy="10568851"/>
          </a:xfrm>
          <a:custGeom>
            <a:avLst/>
            <a:gdLst>
              <a:gd name="connsiteX0" fmla="*/ 0 w 6625263"/>
              <a:gd name="connsiteY0" fmla="*/ 0 h 10568851"/>
              <a:gd name="connsiteX1" fmla="*/ 6625263 w 6625263"/>
              <a:gd name="connsiteY1" fmla="*/ 0 h 10568851"/>
              <a:gd name="connsiteX2" fmla="*/ 1525241 w 6625263"/>
              <a:gd name="connsiteY2" fmla="*/ 10568851 h 10568851"/>
              <a:gd name="connsiteX3" fmla="*/ 0 w 6625263"/>
              <a:gd name="connsiteY3" fmla="*/ 10568851 h 10568851"/>
            </a:gdLst>
            <a:ahLst/>
            <a:cxnLst>
              <a:cxn ang="0">
                <a:pos x="connsiteX0" y="connsiteY0"/>
              </a:cxn>
              <a:cxn ang="0">
                <a:pos x="connsiteX1" y="connsiteY1"/>
              </a:cxn>
              <a:cxn ang="0">
                <a:pos x="connsiteX2" y="connsiteY2"/>
              </a:cxn>
              <a:cxn ang="0">
                <a:pos x="connsiteX3" y="connsiteY3"/>
              </a:cxn>
            </a:cxnLst>
            <a:rect l="l" t="t" r="r" b="b"/>
            <a:pathLst>
              <a:path w="6625263" h="10568851">
                <a:moveTo>
                  <a:pt x="0" y="0"/>
                </a:moveTo>
                <a:lnTo>
                  <a:pt x="6625263" y="0"/>
                </a:lnTo>
                <a:lnTo>
                  <a:pt x="1525241" y="10568851"/>
                </a:lnTo>
                <a:lnTo>
                  <a:pt x="0" y="10568851"/>
                </a:lnTo>
                <a:close/>
              </a:path>
            </a:pathLst>
          </a:custGeom>
          <a:solidFill>
            <a:schemeClr val="bg1">
              <a:alpha val="86000"/>
            </a:schemeClr>
          </a:solidFill>
          <a:ln w="12700" cap="flat">
            <a:no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45" name="Rectangle 44">
            <a:extLst>
              <a:ext uri="{FF2B5EF4-FFF2-40B4-BE49-F238E27FC236}">
                <a16:creationId xmlns:a16="http://schemas.microsoft.com/office/drawing/2014/main" id="{79696573-56EC-4999-9315-1B19E1612008}"/>
              </a:ext>
            </a:extLst>
          </p:cNvPr>
          <p:cNvSpPr/>
          <p:nvPr/>
        </p:nvSpPr>
        <p:spPr>
          <a:xfrm rot="10800000" flipV="1">
            <a:off x="372688" y="8724697"/>
            <a:ext cx="1616450" cy="922560"/>
          </a:xfrm>
          <a:prstGeom prst="rect">
            <a:avLst/>
          </a:prstGeom>
        </p:spPr>
        <p:txBody>
          <a:bodyPr wrap="square" lIns="0" tIns="0" rIns="0" bIns="0" anchor="t">
            <a:spAutoFit/>
          </a:bodyPr>
          <a:lstStyle/>
          <a:p>
            <a:r>
              <a:rPr lang="en-US" sz="999" i="1" dirty="0">
                <a:ea typeface="+mn-lt"/>
                <a:cs typeface="+mn-lt"/>
              </a:rPr>
              <a:t>Source: The Total Economic </a:t>
            </a:r>
            <a:r>
              <a:rPr lang="en-US" sz="999" i="1" dirty="0" err="1">
                <a:ea typeface="+mn-lt"/>
                <a:cs typeface="+mn-lt"/>
              </a:rPr>
              <a:t>ImpactTM</a:t>
            </a:r>
            <a:r>
              <a:rPr lang="en-US" sz="999" i="1" dirty="0">
                <a:ea typeface="+mn-lt"/>
                <a:cs typeface="+mn-lt"/>
              </a:rPr>
              <a:t> Of Microsoft Teams; A Forrester Total Economic </a:t>
            </a:r>
            <a:r>
              <a:rPr lang="en-US" sz="999" i="1" dirty="0" err="1">
                <a:ea typeface="+mn-lt"/>
                <a:cs typeface="+mn-lt"/>
              </a:rPr>
              <a:t>ImpactTM</a:t>
            </a:r>
            <a:r>
              <a:rPr lang="en-US" sz="999" i="1" dirty="0">
                <a:ea typeface="+mn-lt"/>
                <a:cs typeface="+mn-lt"/>
              </a:rPr>
              <a:t> Study Commissioned By Microsoft April 2019</a:t>
            </a:r>
            <a:endParaRPr lang="en-US" sz="999" i="1" dirty="0">
              <a:cs typeface="Segoe UI"/>
            </a:endParaRPr>
          </a:p>
        </p:txBody>
      </p:sp>
      <p:grpSp>
        <p:nvGrpSpPr>
          <p:cNvPr id="47" name="Group 46">
            <a:extLst>
              <a:ext uri="{FF2B5EF4-FFF2-40B4-BE49-F238E27FC236}">
                <a16:creationId xmlns:a16="http://schemas.microsoft.com/office/drawing/2014/main" id="{B9A66958-EE8C-4B2F-A33F-FF25836F5511}"/>
              </a:ext>
            </a:extLst>
          </p:cNvPr>
          <p:cNvGrpSpPr/>
          <p:nvPr/>
        </p:nvGrpSpPr>
        <p:grpSpPr>
          <a:xfrm>
            <a:off x="3234258" y="2546643"/>
            <a:ext cx="5117645" cy="5117645"/>
            <a:chOff x="4492147" y="5279038"/>
            <a:chExt cx="3686174" cy="3686174"/>
          </a:xfrm>
        </p:grpSpPr>
        <p:pic>
          <p:nvPicPr>
            <p:cNvPr id="48" name="Picture 47">
              <a:extLst>
                <a:ext uri="{FF2B5EF4-FFF2-40B4-BE49-F238E27FC236}">
                  <a16:creationId xmlns:a16="http://schemas.microsoft.com/office/drawing/2014/main" id="{D91519E1-4886-4507-A2F3-A2B83C30D9A9}"/>
                </a:ext>
              </a:extLst>
            </p:cNvPr>
            <p:cNvPicPr>
              <a:picLocks noChangeAspect="1"/>
            </p:cNvPicPr>
            <p:nvPr/>
          </p:nvPicPr>
          <p:blipFill rotWithShape="1">
            <a:blip r:embed="rId3"/>
            <a:srcRect l="36310" t="19994" r="16292" b="8909"/>
            <a:stretch/>
          </p:blipFill>
          <p:spPr>
            <a:xfrm>
              <a:off x="4595969" y="5382860"/>
              <a:ext cx="3478530" cy="3478530"/>
            </a:xfrm>
            <a:custGeom>
              <a:avLst/>
              <a:gdLst>
                <a:gd name="connsiteX0" fmla="*/ 1739265 w 3478530"/>
                <a:gd name="connsiteY0" fmla="*/ 0 h 3478530"/>
                <a:gd name="connsiteX1" fmla="*/ 3478530 w 3478530"/>
                <a:gd name="connsiteY1" fmla="*/ 1739265 h 3478530"/>
                <a:gd name="connsiteX2" fmla="*/ 1739265 w 3478530"/>
                <a:gd name="connsiteY2" fmla="*/ 3478530 h 3478530"/>
                <a:gd name="connsiteX3" fmla="*/ 0 w 3478530"/>
                <a:gd name="connsiteY3" fmla="*/ 1739265 h 3478530"/>
                <a:gd name="connsiteX4" fmla="*/ 1739265 w 3478530"/>
                <a:gd name="connsiteY4" fmla="*/ 0 h 3478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8530" h="3478530">
                  <a:moveTo>
                    <a:pt x="1739265" y="0"/>
                  </a:moveTo>
                  <a:cubicBezTo>
                    <a:pt x="2699835" y="0"/>
                    <a:pt x="3478530" y="778695"/>
                    <a:pt x="3478530" y="1739265"/>
                  </a:cubicBezTo>
                  <a:cubicBezTo>
                    <a:pt x="3478530" y="2699835"/>
                    <a:pt x="2699835" y="3478530"/>
                    <a:pt x="1739265" y="3478530"/>
                  </a:cubicBezTo>
                  <a:cubicBezTo>
                    <a:pt x="778695" y="3478530"/>
                    <a:pt x="0" y="2699835"/>
                    <a:pt x="0" y="1739265"/>
                  </a:cubicBezTo>
                  <a:cubicBezTo>
                    <a:pt x="0" y="778695"/>
                    <a:pt x="778695" y="0"/>
                    <a:pt x="1739265" y="0"/>
                  </a:cubicBezTo>
                  <a:close/>
                </a:path>
              </a:pathLst>
            </a:custGeom>
          </p:spPr>
        </p:pic>
        <p:sp>
          <p:nvSpPr>
            <p:cNvPr id="51" name="Freeform: Shape 50">
              <a:extLst>
                <a:ext uri="{FF2B5EF4-FFF2-40B4-BE49-F238E27FC236}">
                  <a16:creationId xmlns:a16="http://schemas.microsoft.com/office/drawing/2014/main" id="{14DEA22B-8004-4C38-BF6C-BF1562DD0D10}"/>
                </a:ext>
              </a:extLst>
            </p:cNvPr>
            <p:cNvSpPr/>
            <p:nvPr/>
          </p:nvSpPr>
          <p:spPr>
            <a:xfrm>
              <a:off x="4595969" y="5382860"/>
              <a:ext cx="3478530" cy="3478530"/>
            </a:xfrm>
            <a:custGeom>
              <a:avLst/>
              <a:gdLst>
                <a:gd name="connsiteX0" fmla="*/ 3478530 w 3478530"/>
                <a:gd name="connsiteY0" fmla="*/ 1739265 h 3478530"/>
                <a:gd name="connsiteX1" fmla="*/ 1739265 w 3478530"/>
                <a:gd name="connsiteY1" fmla="*/ 3478530 h 3478530"/>
                <a:gd name="connsiteX2" fmla="*/ 0 w 3478530"/>
                <a:gd name="connsiteY2" fmla="*/ 1739265 h 3478530"/>
                <a:gd name="connsiteX3" fmla="*/ 1739265 w 3478530"/>
                <a:gd name="connsiteY3" fmla="*/ 0 h 3478530"/>
                <a:gd name="connsiteX4" fmla="*/ 3478530 w 3478530"/>
                <a:gd name="connsiteY4" fmla="*/ 1739265 h 3478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8530" h="3478530">
                  <a:moveTo>
                    <a:pt x="3478530" y="1739265"/>
                  </a:moveTo>
                  <a:cubicBezTo>
                    <a:pt x="3478530" y="2699835"/>
                    <a:pt x="2699835" y="3478530"/>
                    <a:pt x="1739265" y="3478530"/>
                  </a:cubicBezTo>
                  <a:cubicBezTo>
                    <a:pt x="778695" y="3478530"/>
                    <a:pt x="0" y="2699835"/>
                    <a:pt x="0" y="1739265"/>
                  </a:cubicBezTo>
                  <a:cubicBezTo>
                    <a:pt x="0" y="778695"/>
                    <a:pt x="778695" y="0"/>
                    <a:pt x="1739265" y="0"/>
                  </a:cubicBezTo>
                  <a:cubicBezTo>
                    <a:pt x="2699835" y="0"/>
                    <a:pt x="3478530" y="778695"/>
                    <a:pt x="3478530" y="1739265"/>
                  </a:cubicBezTo>
                  <a:close/>
                </a:path>
              </a:pathLst>
            </a:custGeom>
            <a:noFill/>
            <a:ln w="19050" cap="flat">
              <a:solidFill>
                <a:srgbClr val="0078D4"/>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53" name="Freeform: Shape 52">
              <a:extLst>
                <a:ext uri="{FF2B5EF4-FFF2-40B4-BE49-F238E27FC236}">
                  <a16:creationId xmlns:a16="http://schemas.microsoft.com/office/drawing/2014/main" id="{36ACADCB-D104-48ED-BF71-A5AB79A46B23}"/>
                </a:ext>
              </a:extLst>
            </p:cNvPr>
            <p:cNvSpPr/>
            <p:nvPr/>
          </p:nvSpPr>
          <p:spPr>
            <a:xfrm>
              <a:off x="6231412" y="5279038"/>
              <a:ext cx="207645" cy="207645"/>
            </a:xfrm>
            <a:custGeom>
              <a:avLst/>
              <a:gdLst>
                <a:gd name="connsiteX0" fmla="*/ 207645 w 207645"/>
                <a:gd name="connsiteY0" fmla="*/ 103823 h 207645"/>
                <a:gd name="connsiteX1" fmla="*/ 103823 w 207645"/>
                <a:gd name="connsiteY1" fmla="*/ 207645 h 207645"/>
                <a:gd name="connsiteX2" fmla="*/ 0 w 207645"/>
                <a:gd name="connsiteY2" fmla="*/ 103823 h 207645"/>
                <a:gd name="connsiteX3" fmla="*/ 103823 w 207645"/>
                <a:gd name="connsiteY3" fmla="*/ 0 h 207645"/>
                <a:gd name="connsiteX4" fmla="*/ 207645 w 207645"/>
                <a:gd name="connsiteY4" fmla="*/ 103823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5" h="207645">
                  <a:moveTo>
                    <a:pt x="207645" y="103823"/>
                  </a:moveTo>
                  <a:cubicBezTo>
                    <a:pt x="207645" y="161162"/>
                    <a:pt x="161162" y="207645"/>
                    <a:pt x="103823" y="207645"/>
                  </a:cubicBezTo>
                  <a:cubicBezTo>
                    <a:pt x="46483" y="207645"/>
                    <a:pt x="0" y="161162"/>
                    <a:pt x="0" y="103823"/>
                  </a:cubicBezTo>
                  <a:cubicBezTo>
                    <a:pt x="0" y="46483"/>
                    <a:pt x="46483" y="0"/>
                    <a:pt x="103823" y="0"/>
                  </a:cubicBezTo>
                  <a:cubicBezTo>
                    <a:pt x="161162" y="0"/>
                    <a:pt x="207645" y="46483"/>
                    <a:pt x="207645" y="103823"/>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54" name="Freeform: Shape 53">
              <a:extLst>
                <a:ext uri="{FF2B5EF4-FFF2-40B4-BE49-F238E27FC236}">
                  <a16:creationId xmlns:a16="http://schemas.microsoft.com/office/drawing/2014/main" id="{9EA72D33-FEC2-4DA9-BEA4-EC4CF81ABEA8}"/>
                </a:ext>
              </a:extLst>
            </p:cNvPr>
            <p:cNvSpPr/>
            <p:nvPr/>
          </p:nvSpPr>
          <p:spPr>
            <a:xfrm>
              <a:off x="5361779" y="5512400"/>
              <a:ext cx="207645" cy="207644"/>
            </a:xfrm>
            <a:custGeom>
              <a:avLst/>
              <a:gdLst>
                <a:gd name="connsiteX0" fmla="*/ 207645 w 207645"/>
                <a:gd name="connsiteY0" fmla="*/ 103823 h 207644"/>
                <a:gd name="connsiteX1" fmla="*/ 103822 w 207645"/>
                <a:gd name="connsiteY1" fmla="*/ 207645 h 207644"/>
                <a:gd name="connsiteX2" fmla="*/ 0 w 207645"/>
                <a:gd name="connsiteY2" fmla="*/ 103823 h 207644"/>
                <a:gd name="connsiteX3" fmla="*/ 103822 w 207645"/>
                <a:gd name="connsiteY3" fmla="*/ 0 h 207644"/>
                <a:gd name="connsiteX4" fmla="*/ 207645 w 207645"/>
                <a:gd name="connsiteY4" fmla="*/ 103823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5" h="207644">
                  <a:moveTo>
                    <a:pt x="207645" y="103823"/>
                  </a:moveTo>
                  <a:cubicBezTo>
                    <a:pt x="207645" y="161162"/>
                    <a:pt x="161162" y="207645"/>
                    <a:pt x="103822" y="207645"/>
                  </a:cubicBezTo>
                  <a:cubicBezTo>
                    <a:pt x="46483" y="207645"/>
                    <a:pt x="0" y="161162"/>
                    <a:pt x="0" y="103823"/>
                  </a:cubicBezTo>
                  <a:cubicBezTo>
                    <a:pt x="0" y="46483"/>
                    <a:pt x="46483" y="0"/>
                    <a:pt x="103822" y="0"/>
                  </a:cubicBezTo>
                  <a:cubicBezTo>
                    <a:pt x="161162" y="0"/>
                    <a:pt x="207645" y="46483"/>
                    <a:pt x="207645" y="103823"/>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55" name="Freeform: Shape 54">
              <a:extLst>
                <a:ext uri="{FF2B5EF4-FFF2-40B4-BE49-F238E27FC236}">
                  <a16:creationId xmlns:a16="http://schemas.microsoft.com/office/drawing/2014/main" id="{20704E7D-A320-4059-B8D3-07C999975409}"/>
                </a:ext>
              </a:extLst>
            </p:cNvPr>
            <p:cNvSpPr/>
            <p:nvPr/>
          </p:nvSpPr>
          <p:spPr>
            <a:xfrm>
              <a:off x="4725509" y="6148670"/>
              <a:ext cx="207644" cy="207645"/>
            </a:xfrm>
            <a:custGeom>
              <a:avLst/>
              <a:gdLst>
                <a:gd name="connsiteX0" fmla="*/ 207645 w 207644"/>
                <a:gd name="connsiteY0" fmla="*/ 103822 h 207645"/>
                <a:gd name="connsiteX1" fmla="*/ 103822 w 207644"/>
                <a:gd name="connsiteY1" fmla="*/ 207645 h 207645"/>
                <a:gd name="connsiteX2" fmla="*/ 0 w 207644"/>
                <a:gd name="connsiteY2" fmla="*/ 103822 h 207645"/>
                <a:gd name="connsiteX3" fmla="*/ 103822 w 207644"/>
                <a:gd name="connsiteY3" fmla="*/ 0 h 207645"/>
                <a:gd name="connsiteX4" fmla="*/ 207645 w 207644"/>
                <a:gd name="connsiteY4" fmla="*/ 103822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5">
                  <a:moveTo>
                    <a:pt x="207645" y="103822"/>
                  </a:moveTo>
                  <a:cubicBezTo>
                    <a:pt x="207645" y="161162"/>
                    <a:pt x="161162" y="207645"/>
                    <a:pt x="103822" y="207645"/>
                  </a:cubicBezTo>
                  <a:cubicBezTo>
                    <a:pt x="46483" y="207645"/>
                    <a:pt x="0" y="161162"/>
                    <a:pt x="0" y="103822"/>
                  </a:cubicBezTo>
                  <a:cubicBezTo>
                    <a:pt x="0" y="46483"/>
                    <a:pt x="46483" y="0"/>
                    <a:pt x="103822" y="0"/>
                  </a:cubicBezTo>
                  <a:cubicBezTo>
                    <a:pt x="161162" y="0"/>
                    <a:pt x="207645" y="46483"/>
                    <a:pt x="207645" y="103822"/>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60" name="Freeform: Shape 59">
              <a:extLst>
                <a:ext uri="{FF2B5EF4-FFF2-40B4-BE49-F238E27FC236}">
                  <a16:creationId xmlns:a16="http://schemas.microsoft.com/office/drawing/2014/main" id="{19660EE2-4F23-40BE-9D1B-D5B3830561E0}"/>
                </a:ext>
              </a:extLst>
            </p:cNvPr>
            <p:cNvSpPr/>
            <p:nvPr/>
          </p:nvSpPr>
          <p:spPr>
            <a:xfrm>
              <a:off x="4492147" y="7018303"/>
              <a:ext cx="207645" cy="207645"/>
            </a:xfrm>
            <a:custGeom>
              <a:avLst/>
              <a:gdLst>
                <a:gd name="connsiteX0" fmla="*/ 207645 w 207645"/>
                <a:gd name="connsiteY0" fmla="*/ 103823 h 207645"/>
                <a:gd name="connsiteX1" fmla="*/ 103823 w 207645"/>
                <a:gd name="connsiteY1" fmla="*/ 207645 h 207645"/>
                <a:gd name="connsiteX2" fmla="*/ 0 w 207645"/>
                <a:gd name="connsiteY2" fmla="*/ 103823 h 207645"/>
                <a:gd name="connsiteX3" fmla="*/ 103823 w 207645"/>
                <a:gd name="connsiteY3" fmla="*/ 0 h 207645"/>
                <a:gd name="connsiteX4" fmla="*/ 207645 w 207645"/>
                <a:gd name="connsiteY4" fmla="*/ 103823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5" h="207645">
                  <a:moveTo>
                    <a:pt x="207645" y="103823"/>
                  </a:moveTo>
                  <a:cubicBezTo>
                    <a:pt x="207645" y="161162"/>
                    <a:pt x="161162" y="207645"/>
                    <a:pt x="103823" y="207645"/>
                  </a:cubicBezTo>
                  <a:cubicBezTo>
                    <a:pt x="46483" y="207645"/>
                    <a:pt x="0" y="161162"/>
                    <a:pt x="0" y="103823"/>
                  </a:cubicBezTo>
                  <a:cubicBezTo>
                    <a:pt x="0" y="46483"/>
                    <a:pt x="46483" y="0"/>
                    <a:pt x="103823" y="0"/>
                  </a:cubicBezTo>
                  <a:cubicBezTo>
                    <a:pt x="161162" y="0"/>
                    <a:pt x="207645" y="46483"/>
                    <a:pt x="207645" y="103823"/>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61" name="Freeform: Shape 60">
              <a:extLst>
                <a:ext uri="{FF2B5EF4-FFF2-40B4-BE49-F238E27FC236}">
                  <a16:creationId xmlns:a16="http://schemas.microsoft.com/office/drawing/2014/main" id="{E8B98FE6-33B0-4FC2-BA43-F6E276465DD5}"/>
                </a:ext>
              </a:extLst>
            </p:cNvPr>
            <p:cNvSpPr/>
            <p:nvPr/>
          </p:nvSpPr>
          <p:spPr>
            <a:xfrm>
              <a:off x="4725509" y="7887935"/>
              <a:ext cx="207644" cy="207644"/>
            </a:xfrm>
            <a:custGeom>
              <a:avLst/>
              <a:gdLst>
                <a:gd name="connsiteX0" fmla="*/ 207645 w 207644"/>
                <a:gd name="connsiteY0" fmla="*/ 103822 h 207644"/>
                <a:gd name="connsiteX1" fmla="*/ 103822 w 207644"/>
                <a:gd name="connsiteY1" fmla="*/ 207645 h 207644"/>
                <a:gd name="connsiteX2" fmla="*/ 0 w 207644"/>
                <a:gd name="connsiteY2" fmla="*/ 103822 h 207644"/>
                <a:gd name="connsiteX3" fmla="*/ 103822 w 207644"/>
                <a:gd name="connsiteY3" fmla="*/ 0 h 207644"/>
                <a:gd name="connsiteX4" fmla="*/ 207645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2"/>
                  </a:moveTo>
                  <a:cubicBezTo>
                    <a:pt x="207645" y="161162"/>
                    <a:pt x="161162" y="207645"/>
                    <a:pt x="103822" y="207645"/>
                  </a:cubicBezTo>
                  <a:cubicBezTo>
                    <a:pt x="46483" y="207645"/>
                    <a:pt x="0" y="161162"/>
                    <a:pt x="0" y="103822"/>
                  </a:cubicBezTo>
                  <a:cubicBezTo>
                    <a:pt x="0" y="46483"/>
                    <a:pt x="46483" y="0"/>
                    <a:pt x="103822" y="0"/>
                  </a:cubicBezTo>
                  <a:cubicBezTo>
                    <a:pt x="161162" y="0"/>
                    <a:pt x="207645" y="46483"/>
                    <a:pt x="207645" y="103822"/>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64" name="Freeform: Shape 63">
              <a:extLst>
                <a:ext uri="{FF2B5EF4-FFF2-40B4-BE49-F238E27FC236}">
                  <a16:creationId xmlns:a16="http://schemas.microsoft.com/office/drawing/2014/main" id="{B196168C-9003-4DBC-AD38-80BA8332B7A4}"/>
                </a:ext>
              </a:extLst>
            </p:cNvPr>
            <p:cNvSpPr/>
            <p:nvPr/>
          </p:nvSpPr>
          <p:spPr>
            <a:xfrm>
              <a:off x="5361779" y="8525158"/>
              <a:ext cx="207645" cy="207644"/>
            </a:xfrm>
            <a:custGeom>
              <a:avLst/>
              <a:gdLst>
                <a:gd name="connsiteX0" fmla="*/ 207645 w 207645"/>
                <a:gd name="connsiteY0" fmla="*/ 103823 h 207644"/>
                <a:gd name="connsiteX1" fmla="*/ 103822 w 207645"/>
                <a:gd name="connsiteY1" fmla="*/ 207645 h 207644"/>
                <a:gd name="connsiteX2" fmla="*/ 0 w 207645"/>
                <a:gd name="connsiteY2" fmla="*/ 103823 h 207644"/>
                <a:gd name="connsiteX3" fmla="*/ 103822 w 207645"/>
                <a:gd name="connsiteY3" fmla="*/ 0 h 207644"/>
                <a:gd name="connsiteX4" fmla="*/ 207645 w 207645"/>
                <a:gd name="connsiteY4" fmla="*/ 103823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5" h="207644">
                  <a:moveTo>
                    <a:pt x="207645" y="103823"/>
                  </a:moveTo>
                  <a:cubicBezTo>
                    <a:pt x="207645" y="161162"/>
                    <a:pt x="161162" y="207645"/>
                    <a:pt x="103822" y="207645"/>
                  </a:cubicBezTo>
                  <a:cubicBezTo>
                    <a:pt x="46483" y="207645"/>
                    <a:pt x="0" y="161162"/>
                    <a:pt x="0" y="103823"/>
                  </a:cubicBezTo>
                  <a:cubicBezTo>
                    <a:pt x="0" y="46483"/>
                    <a:pt x="46483" y="0"/>
                    <a:pt x="103822" y="0"/>
                  </a:cubicBezTo>
                  <a:cubicBezTo>
                    <a:pt x="161162" y="0"/>
                    <a:pt x="207645" y="46483"/>
                    <a:pt x="207645" y="103823"/>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65" name="Freeform: Shape 64">
              <a:extLst>
                <a:ext uri="{FF2B5EF4-FFF2-40B4-BE49-F238E27FC236}">
                  <a16:creationId xmlns:a16="http://schemas.microsoft.com/office/drawing/2014/main" id="{CDDD6183-9985-491F-9383-A577F0B5AB53}"/>
                </a:ext>
              </a:extLst>
            </p:cNvPr>
            <p:cNvSpPr/>
            <p:nvPr/>
          </p:nvSpPr>
          <p:spPr>
            <a:xfrm>
              <a:off x="6231412" y="8757568"/>
              <a:ext cx="207645" cy="207644"/>
            </a:xfrm>
            <a:custGeom>
              <a:avLst/>
              <a:gdLst>
                <a:gd name="connsiteX0" fmla="*/ 207645 w 207645"/>
                <a:gd name="connsiteY0" fmla="*/ 103823 h 207644"/>
                <a:gd name="connsiteX1" fmla="*/ 103823 w 207645"/>
                <a:gd name="connsiteY1" fmla="*/ 207645 h 207644"/>
                <a:gd name="connsiteX2" fmla="*/ 0 w 207645"/>
                <a:gd name="connsiteY2" fmla="*/ 103823 h 207644"/>
                <a:gd name="connsiteX3" fmla="*/ 103823 w 207645"/>
                <a:gd name="connsiteY3" fmla="*/ 0 h 207644"/>
                <a:gd name="connsiteX4" fmla="*/ 207645 w 207645"/>
                <a:gd name="connsiteY4" fmla="*/ 103823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5" h="207644">
                  <a:moveTo>
                    <a:pt x="207645" y="103823"/>
                  </a:moveTo>
                  <a:cubicBezTo>
                    <a:pt x="207645" y="161162"/>
                    <a:pt x="161162" y="207645"/>
                    <a:pt x="103823" y="207645"/>
                  </a:cubicBezTo>
                  <a:cubicBezTo>
                    <a:pt x="46483" y="207645"/>
                    <a:pt x="0" y="161162"/>
                    <a:pt x="0" y="103823"/>
                  </a:cubicBezTo>
                  <a:cubicBezTo>
                    <a:pt x="0" y="46483"/>
                    <a:pt x="46483" y="0"/>
                    <a:pt x="103823" y="0"/>
                  </a:cubicBezTo>
                  <a:cubicBezTo>
                    <a:pt x="161162" y="0"/>
                    <a:pt x="207645" y="46483"/>
                    <a:pt x="207645" y="103823"/>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66" name="Freeform: Shape 65">
              <a:extLst>
                <a:ext uri="{FF2B5EF4-FFF2-40B4-BE49-F238E27FC236}">
                  <a16:creationId xmlns:a16="http://schemas.microsoft.com/office/drawing/2014/main" id="{D51B7272-5429-4002-8487-203C883E6133}"/>
                </a:ext>
              </a:extLst>
            </p:cNvPr>
            <p:cNvSpPr/>
            <p:nvPr/>
          </p:nvSpPr>
          <p:spPr>
            <a:xfrm>
              <a:off x="7101044" y="8525158"/>
              <a:ext cx="207644" cy="207644"/>
            </a:xfrm>
            <a:custGeom>
              <a:avLst/>
              <a:gdLst>
                <a:gd name="connsiteX0" fmla="*/ 207645 w 207644"/>
                <a:gd name="connsiteY0" fmla="*/ 103823 h 207644"/>
                <a:gd name="connsiteX1" fmla="*/ 103823 w 207644"/>
                <a:gd name="connsiteY1" fmla="*/ 207645 h 207644"/>
                <a:gd name="connsiteX2" fmla="*/ 0 w 207644"/>
                <a:gd name="connsiteY2" fmla="*/ 103823 h 207644"/>
                <a:gd name="connsiteX3" fmla="*/ 103823 w 207644"/>
                <a:gd name="connsiteY3" fmla="*/ 0 h 207644"/>
                <a:gd name="connsiteX4" fmla="*/ 207645 w 207644"/>
                <a:gd name="connsiteY4" fmla="*/ 103823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3"/>
                  </a:moveTo>
                  <a:cubicBezTo>
                    <a:pt x="207645" y="161162"/>
                    <a:pt x="161162" y="207645"/>
                    <a:pt x="103823" y="207645"/>
                  </a:cubicBezTo>
                  <a:cubicBezTo>
                    <a:pt x="46483" y="207645"/>
                    <a:pt x="0" y="161162"/>
                    <a:pt x="0" y="103823"/>
                  </a:cubicBezTo>
                  <a:cubicBezTo>
                    <a:pt x="0" y="46483"/>
                    <a:pt x="46483" y="0"/>
                    <a:pt x="103823" y="0"/>
                  </a:cubicBezTo>
                  <a:cubicBezTo>
                    <a:pt x="161162" y="0"/>
                    <a:pt x="207645" y="46483"/>
                    <a:pt x="207645" y="103823"/>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67" name="Freeform: Shape 66">
              <a:extLst>
                <a:ext uri="{FF2B5EF4-FFF2-40B4-BE49-F238E27FC236}">
                  <a16:creationId xmlns:a16="http://schemas.microsoft.com/office/drawing/2014/main" id="{02255EEA-1E16-4153-8C8D-51AFD1A99052}"/>
                </a:ext>
              </a:extLst>
            </p:cNvPr>
            <p:cNvSpPr/>
            <p:nvPr/>
          </p:nvSpPr>
          <p:spPr>
            <a:xfrm>
              <a:off x="7738267" y="7887935"/>
              <a:ext cx="207644" cy="207644"/>
            </a:xfrm>
            <a:custGeom>
              <a:avLst/>
              <a:gdLst>
                <a:gd name="connsiteX0" fmla="*/ 207645 w 207644"/>
                <a:gd name="connsiteY0" fmla="*/ 103822 h 207644"/>
                <a:gd name="connsiteX1" fmla="*/ 103823 w 207644"/>
                <a:gd name="connsiteY1" fmla="*/ 207645 h 207644"/>
                <a:gd name="connsiteX2" fmla="*/ 0 w 207644"/>
                <a:gd name="connsiteY2" fmla="*/ 103822 h 207644"/>
                <a:gd name="connsiteX3" fmla="*/ 103823 w 207644"/>
                <a:gd name="connsiteY3" fmla="*/ 0 h 207644"/>
                <a:gd name="connsiteX4" fmla="*/ 207645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2"/>
                  </a:moveTo>
                  <a:cubicBezTo>
                    <a:pt x="207645" y="161162"/>
                    <a:pt x="161162" y="207645"/>
                    <a:pt x="103823" y="207645"/>
                  </a:cubicBezTo>
                  <a:cubicBezTo>
                    <a:pt x="46483" y="207645"/>
                    <a:pt x="0" y="161162"/>
                    <a:pt x="0" y="103822"/>
                  </a:cubicBezTo>
                  <a:cubicBezTo>
                    <a:pt x="0" y="46483"/>
                    <a:pt x="46483" y="0"/>
                    <a:pt x="103823" y="0"/>
                  </a:cubicBezTo>
                  <a:cubicBezTo>
                    <a:pt x="161162" y="0"/>
                    <a:pt x="207645" y="46483"/>
                    <a:pt x="207645" y="103822"/>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68" name="Freeform: Shape 67">
              <a:extLst>
                <a:ext uri="{FF2B5EF4-FFF2-40B4-BE49-F238E27FC236}">
                  <a16:creationId xmlns:a16="http://schemas.microsoft.com/office/drawing/2014/main" id="{0D361BBD-C4C3-41E1-B7BD-B3F7F74915F5}"/>
                </a:ext>
              </a:extLst>
            </p:cNvPr>
            <p:cNvSpPr/>
            <p:nvPr/>
          </p:nvSpPr>
          <p:spPr>
            <a:xfrm>
              <a:off x="7970677" y="7018303"/>
              <a:ext cx="207644" cy="207645"/>
            </a:xfrm>
            <a:custGeom>
              <a:avLst/>
              <a:gdLst>
                <a:gd name="connsiteX0" fmla="*/ 207645 w 207644"/>
                <a:gd name="connsiteY0" fmla="*/ 103823 h 207645"/>
                <a:gd name="connsiteX1" fmla="*/ 103823 w 207644"/>
                <a:gd name="connsiteY1" fmla="*/ 207645 h 207645"/>
                <a:gd name="connsiteX2" fmla="*/ 0 w 207644"/>
                <a:gd name="connsiteY2" fmla="*/ 103823 h 207645"/>
                <a:gd name="connsiteX3" fmla="*/ 103823 w 207644"/>
                <a:gd name="connsiteY3" fmla="*/ 0 h 207645"/>
                <a:gd name="connsiteX4" fmla="*/ 207645 w 207644"/>
                <a:gd name="connsiteY4" fmla="*/ 103823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5">
                  <a:moveTo>
                    <a:pt x="207645" y="103823"/>
                  </a:moveTo>
                  <a:cubicBezTo>
                    <a:pt x="207645" y="161162"/>
                    <a:pt x="161162" y="207645"/>
                    <a:pt x="103823" y="207645"/>
                  </a:cubicBezTo>
                  <a:cubicBezTo>
                    <a:pt x="46483" y="207645"/>
                    <a:pt x="0" y="161162"/>
                    <a:pt x="0" y="103823"/>
                  </a:cubicBezTo>
                  <a:cubicBezTo>
                    <a:pt x="0" y="46483"/>
                    <a:pt x="46483" y="0"/>
                    <a:pt x="103823" y="0"/>
                  </a:cubicBezTo>
                  <a:cubicBezTo>
                    <a:pt x="161162" y="0"/>
                    <a:pt x="207645" y="46483"/>
                    <a:pt x="207645" y="103823"/>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69" name="Freeform: Shape 68">
              <a:extLst>
                <a:ext uri="{FF2B5EF4-FFF2-40B4-BE49-F238E27FC236}">
                  <a16:creationId xmlns:a16="http://schemas.microsoft.com/office/drawing/2014/main" id="{CE6B3B80-00AF-48F5-B651-BAA35C1A202E}"/>
                </a:ext>
              </a:extLst>
            </p:cNvPr>
            <p:cNvSpPr/>
            <p:nvPr/>
          </p:nvSpPr>
          <p:spPr>
            <a:xfrm>
              <a:off x="7738267" y="6148670"/>
              <a:ext cx="207644" cy="207645"/>
            </a:xfrm>
            <a:custGeom>
              <a:avLst/>
              <a:gdLst>
                <a:gd name="connsiteX0" fmla="*/ 207645 w 207644"/>
                <a:gd name="connsiteY0" fmla="*/ 103822 h 207645"/>
                <a:gd name="connsiteX1" fmla="*/ 103823 w 207644"/>
                <a:gd name="connsiteY1" fmla="*/ 207645 h 207645"/>
                <a:gd name="connsiteX2" fmla="*/ 0 w 207644"/>
                <a:gd name="connsiteY2" fmla="*/ 103822 h 207645"/>
                <a:gd name="connsiteX3" fmla="*/ 103823 w 207644"/>
                <a:gd name="connsiteY3" fmla="*/ 0 h 207645"/>
                <a:gd name="connsiteX4" fmla="*/ 207645 w 207644"/>
                <a:gd name="connsiteY4" fmla="*/ 103822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5">
                  <a:moveTo>
                    <a:pt x="207645" y="103822"/>
                  </a:moveTo>
                  <a:cubicBezTo>
                    <a:pt x="207645" y="161162"/>
                    <a:pt x="161162" y="207645"/>
                    <a:pt x="103823" y="207645"/>
                  </a:cubicBezTo>
                  <a:cubicBezTo>
                    <a:pt x="46483" y="207645"/>
                    <a:pt x="0" y="161162"/>
                    <a:pt x="0" y="103822"/>
                  </a:cubicBezTo>
                  <a:cubicBezTo>
                    <a:pt x="0" y="46483"/>
                    <a:pt x="46483" y="0"/>
                    <a:pt x="103823" y="0"/>
                  </a:cubicBezTo>
                  <a:cubicBezTo>
                    <a:pt x="161162" y="0"/>
                    <a:pt x="207645" y="46483"/>
                    <a:pt x="207645" y="103822"/>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71" name="Freeform: Shape 70">
              <a:extLst>
                <a:ext uri="{FF2B5EF4-FFF2-40B4-BE49-F238E27FC236}">
                  <a16:creationId xmlns:a16="http://schemas.microsoft.com/office/drawing/2014/main" id="{9D87DD24-7EEF-4949-B814-42E9E2E667B3}"/>
                </a:ext>
              </a:extLst>
            </p:cNvPr>
            <p:cNvSpPr/>
            <p:nvPr/>
          </p:nvSpPr>
          <p:spPr>
            <a:xfrm>
              <a:off x="7101044" y="5512400"/>
              <a:ext cx="207644" cy="207644"/>
            </a:xfrm>
            <a:custGeom>
              <a:avLst/>
              <a:gdLst>
                <a:gd name="connsiteX0" fmla="*/ 207645 w 207644"/>
                <a:gd name="connsiteY0" fmla="*/ 103823 h 207644"/>
                <a:gd name="connsiteX1" fmla="*/ 103823 w 207644"/>
                <a:gd name="connsiteY1" fmla="*/ 207645 h 207644"/>
                <a:gd name="connsiteX2" fmla="*/ 0 w 207644"/>
                <a:gd name="connsiteY2" fmla="*/ 103823 h 207644"/>
                <a:gd name="connsiteX3" fmla="*/ 103823 w 207644"/>
                <a:gd name="connsiteY3" fmla="*/ 0 h 207644"/>
                <a:gd name="connsiteX4" fmla="*/ 207645 w 207644"/>
                <a:gd name="connsiteY4" fmla="*/ 103823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3"/>
                  </a:moveTo>
                  <a:cubicBezTo>
                    <a:pt x="207645" y="161162"/>
                    <a:pt x="161162" y="207645"/>
                    <a:pt x="103823" y="207645"/>
                  </a:cubicBezTo>
                  <a:cubicBezTo>
                    <a:pt x="46483" y="207645"/>
                    <a:pt x="0" y="161162"/>
                    <a:pt x="0" y="103823"/>
                  </a:cubicBezTo>
                  <a:cubicBezTo>
                    <a:pt x="0" y="46483"/>
                    <a:pt x="46483" y="0"/>
                    <a:pt x="103823" y="0"/>
                  </a:cubicBezTo>
                  <a:cubicBezTo>
                    <a:pt x="161162" y="0"/>
                    <a:pt x="207645" y="46483"/>
                    <a:pt x="207645" y="103823"/>
                  </a:cubicBezTo>
                  <a:close/>
                </a:path>
              </a:pathLst>
            </a:custGeom>
            <a:solidFill>
              <a:schemeClr val="accent1"/>
            </a:solidFill>
            <a:ln w="28575" cap="flat">
              <a:solidFill>
                <a:schemeClr val="accent1">
                  <a:lumMod val="20000"/>
                  <a:lumOff val="80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grpSp>
      <p:grpSp>
        <p:nvGrpSpPr>
          <p:cNvPr id="72" name="Group 71">
            <a:extLst>
              <a:ext uri="{FF2B5EF4-FFF2-40B4-BE49-F238E27FC236}">
                <a16:creationId xmlns:a16="http://schemas.microsoft.com/office/drawing/2014/main" id="{E68DBE9C-E1B1-4BDE-906B-C36D9D367E1E}"/>
              </a:ext>
            </a:extLst>
          </p:cNvPr>
          <p:cNvGrpSpPr/>
          <p:nvPr/>
        </p:nvGrpSpPr>
        <p:grpSpPr>
          <a:xfrm>
            <a:off x="373065" y="2636946"/>
            <a:ext cx="2243512" cy="2517212"/>
            <a:chOff x="373064" y="4016938"/>
            <a:chExt cx="2243512" cy="2517212"/>
          </a:xfrm>
        </p:grpSpPr>
        <p:sp>
          <p:nvSpPr>
            <p:cNvPr id="73" name="Rectangle 72">
              <a:extLst>
                <a:ext uri="{FF2B5EF4-FFF2-40B4-BE49-F238E27FC236}">
                  <a16:creationId xmlns:a16="http://schemas.microsoft.com/office/drawing/2014/main" id="{43F4676D-9F1F-4697-B699-08E7721B180A}"/>
                </a:ext>
              </a:extLst>
            </p:cNvPr>
            <p:cNvSpPr/>
            <p:nvPr/>
          </p:nvSpPr>
          <p:spPr>
            <a:xfrm>
              <a:off x="373064" y="4016938"/>
              <a:ext cx="2243512" cy="2517212"/>
            </a:xfrm>
            <a:prstGeom prst="rect">
              <a:avLst/>
            </a:prstGeom>
            <a:solidFill>
              <a:schemeClr val="bg1"/>
            </a:solidFill>
            <a:effectLst>
              <a:outerShdw blurRad="152400" sx="102000" sy="102000" algn="ctr" rotWithShape="0">
                <a:prstClr val="black">
                  <a:alpha val="8000"/>
                </a:prstClr>
              </a:outerShdw>
            </a:effectLst>
          </p:spPr>
          <p:txBody>
            <a:bodyPr wrap="square" lIns="91440" tIns="1097280" rIns="91440">
              <a:noAutofit/>
            </a:bodyPr>
            <a:lstStyle/>
            <a:p>
              <a:pPr algn="ctr"/>
              <a:r>
                <a:rPr lang="en-US" sz="1600" dirty="0">
                  <a:solidFill>
                    <a:srgbClr val="000000"/>
                  </a:solidFill>
                </a:rPr>
                <a:t>Information workers</a:t>
              </a:r>
              <a:br>
                <a:rPr lang="en-US" sz="1600" dirty="0">
                  <a:solidFill>
                    <a:srgbClr val="000000"/>
                  </a:solidFill>
                </a:rPr>
              </a:br>
              <a:r>
                <a:rPr lang="en-US" sz="1600" dirty="0">
                  <a:solidFill>
                    <a:schemeClr val="accent1"/>
                  </a:solidFill>
                  <a:latin typeface="+mj-lt"/>
                </a:rPr>
                <a:t>save 4 hours per week </a:t>
              </a:r>
              <a:r>
                <a:rPr lang="en-US" sz="1600" dirty="0">
                  <a:solidFill>
                    <a:srgbClr val="000000"/>
                  </a:solidFill>
                </a:rPr>
                <a:t>from improved collaboration and information sharing</a:t>
              </a:r>
            </a:p>
          </p:txBody>
        </p:sp>
        <p:grpSp>
          <p:nvGrpSpPr>
            <p:cNvPr id="74" name="Group 73">
              <a:extLst>
                <a:ext uri="{FF2B5EF4-FFF2-40B4-BE49-F238E27FC236}">
                  <a16:creationId xmlns:a16="http://schemas.microsoft.com/office/drawing/2014/main" id="{926B50D2-273E-4573-9694-95E99B8AF4DC}"/>
                </a:ext>
              </a:extLst>
            </p:cNvPr>
            <p:cNvGrpSpPr/>
            <p:nvPr/>
          </p:nvGrpSpPr>
          <p:grpSpPr>
            <a:xfrm>
              <a:off x="1141308" y="4221010"/>
              <a:ext cx="707025" cy="752735"/>
              <a:chOff x="10588376" y="1011183"/>
              <a:chExt cx="7768129" cy="8270346"/>
            </a:xfrm>
          </p:grpSpPr>
          <p:sp>
            <p:nvSpPr>
              <p:cNvPr id="76" name="Freeform: Shape 75">
                <a:extLst>
                  <a:ext uri="{FF2B5EF4-FFF2-40B4-BE49-F238E27FC236}">
                    <a16:creationId xmlns:a16="http://schemas.microsoft.com/office/drawing/2014/main" id="{67576270-9EB4-4157-9E04-54E1BC5DD420}"/>
                  </a:ext>
                </a:extLst>
              </p:cNvPr>
              <p:cNvSpPr/>
              <p:nvPr/>
            </p:nvSpPr>
            <p:spPr>
              <a:xfrm>
                <a:off x="14543758" y="2071987"/>
                <a:ext cx="3079920" cy="4633546"/>
              </a:xfrm>
              <a:custGeom>
                <a:avLst/>
                <a:gdLst>
                  <a:gd name="connsiteX0" fmla="*/ 2659698 w 3079920"/>
                  <a:gd name="connsiteY0" fmla="*/ 4633547 h 4633546"/>
                  <a:gd name="connsiteX1" fmla="*/ 3079920 w 3079920"/>
                  <a:gd name="connsiteY1" fmla="*/ 3079920 h 4633546"/>
                  <a:gd name="connsiteX2" fmla="*/ 0 w 3079920"/>
                  <a:gd name="connsiteY2" fmla="*/ 0 h 4633546"/>
                  <a:gd name="connsiteX3" fmla="*/ 0 w 3079920"/>
                  <a:gd name="connsiteY3" fmla="*/ 3074796 h 4633546"/>
                  <a:gd name="connsiteX4" fmla="*/ 2659698 w 3079920"/>
                  <a:gd name="connsiteY4" fmla="*/ 4633547 h 4633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9920" h="4633546">
                    <a:moveTo>
                      <a:pt x="2659698" y="4633547"/>
                    </a:moveTo>
                    <a:cubicBezTo>
                      <a:pt x="2927035" y="4177452"/>
                      <a:pt x="3079920" y="3646195"/>
                      <a:pt x="3079920" y="3079920"/>
                    </a:cubicBezTo>
                    <a:cubicBezTo>
                      <a:pt x="3079920" y="1378534"/>
                      <a:pt x="1700533" y="0"/>
                      <a:pt x="0" y="0"/>
                    </a:cubicBezTo>
                    <a:lnTo>
                      <a:pt x="0" y="3074796"/>
                    </a:lnTo>
                    <a:lnTo>
                      <a:pt x="2659698" y="4633547"/>
                    </a:lnTo>
                    <a:close/>
                  </a:path>
                </a:pathLst>
              </a:custGeom>
              <a:solidFill>
                <a:schemeClr val="accent1"/>
              </a:solidFill>
              <a:ln w="8541" cap="flat">
                <a:no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600"/>
              </a:p>
            </p:txBody>
          </p:sp>
          <p:sp>
            <p:nvSpPr>
              <p:cNvPr id="77" name="Freeform: Shape 76">
                <a:extLst>
                  <a:ext uri="{FF2B5EF4-FFF2-40B4-BE49-F238E27FC236}">
                    <a16:creationId xmlns:a16="http://schemas.microsoft.com/office/drawing/2014/main" id="{F3AE1C0E-C45E-4AC9-AA9C-99AD4937F581}"/>
                  </a:ext>
                </a:extLst>
              </p:cNvPr>
              <p:cNvSpPr/>
              <p:nvPr/>
            </p:nvSpPr>
            <p:spPr>
              <a:xfrm>
                <a:off x="11462984" y="2071133"/>
                <a:ext cx="5739618" cy="6159840"/>
              </a:xfrm>
              <a:custGeom>
                <a:avLst/>
                <a:gdLst>
                  <a:gd name="connsiteX0" fmla="*/ 3079920 w 5739618"/>
                  <a:gd name="connsiteY0" fmla="*/ 3074796 h 6159840"/>
                  <a:gd name="connsiteX1" fmla="*/ 3079920 w 5739618"/>
                  <a:gd name="connsiteY1" fmla="*/ 0 h 6159840"/>
                  <a:gd name="connsiteX2" fmla="*/ 0 w 5739618"/>
                  <a:gd name="connsiteY2" fmla="*/ 3079921 h 6159840"/>
                  <a:gd name="connsiteX3" fmla="*/ 3079920 w 5739618"/>
                  <a:gd name="connsiteY3" fmla="*/ 6159841 h 6159840"/>
                  <a:gd name="connsiteX4" fmla="*/ 5739619 w 5739618"/>
                  <a:gd name="connsiteY4" fmla="*/ 4633546 h 6159840"/>
                  <a:gd name="connsiteX5" fmla="*/ 3079920 w 5739618"/>
                  <a:gd name="connsiteY5" fmla="*/ 3074796 h 6159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39618" h="6159840">
                    <a:moveTo>
                      <a:pt x="3079920" y="3074796"/>
                    </a:moveTo>
                    <a:lnTo>
                      <a:pt x="3079920" y="0"/>
                    </a:lnTo>
                    <a:cubicBezTo>
                      <a:pt x="1378533" y="0"/>
                      <a:pt x="0" y="1379388"/>
                      <a:pt x="0" y="3079921"/>
                    </a:cubicBezTo>
                    <a:cubicBezTo>
                      <a:pt x="0" y="4781308"/>
                      <a:pt x="1379387" y="6159841"/>
                      <a:pt x="3079920" y="6159841"/>
                    </a:cubicBezTo>
                    <a:cubicBezTo>
                      <a:pt x="4214178" y="6159841"/>
                      <a:pt x="5205800" y="5546590"/>
                      <a:pt x="5739619" y="4633546"/>
                    </a:cubicBezTo>
                    <a:lnTo>
                      <a:pt x="3079920" y="3074796"/>
                    </a:ln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grpSp>
            <p:nvGrpSpPr>
              <p:cNvPr id="79" name="Group 78">
                <a:extLst>
                  <a:ext uri="{FF2B5EF4-FFF2-40B4-BE49-F238E27FC236}">
                    <a16:creationId xmlns:a16="http://schemas.microsoft.com/office/drawing/2014/main" id="{8AA6D546-315B-4B9C-AF5B-086B0050F52E}"/>
                  </a:ext>
                </a:extLst>
              </p:cNvPr>
              <p:cNvGrpSpPr/>
              <p:nvPr/>
            </p:nvGrpSpPr>
            <p:grpSpPr>
              <a:xfrm>
                <a:off x="14080831" y="1011183"/>
                <a:ext cx="4275674" cy="6439134"/>
                <a:chOff x="14080831" y="1011183"/>
                <a:chExt cx="4275674" cy="6439134"/>
              </a:xfrm>
            </p:grpSpPr>
            <p:sp>
              <p:nvSpPr>
                <p:cNvPr id="92" name="Freeform: Shape 91">
                  <a:extLst>
                    <a:ext uri="{FF2B5EF4-FFF2-40B4-BE49-F238E27FC236}">
                      <a16:creationId xmlns:a16="http://schemas.microsoft.com/office/drawing/2014/main" id="{D8353510-CDD6-438A-9E3E-0F628CBE3FB9}"/>
                    </a:ext>
                  </a:extLst>
                </p:cNvPr>
                <p:cNvSpPr/>
                <p:nvPr/>
              </p:nvSpPr>
              <p:spPr>
                <a:xfrm>
                  <a:off x="14080831" y="1011183"/>
                  <a:ext cx="234026" cy="691829"/>
                </a:xfrm>
                <a:custGeom>
                  <a:avLst/>
                  <a:gdLst>
                    <a:gd name="connsiteX0" fmla="*/ 234026 w 234026"/>
                    <a:gd name="connsiteY0" fmla="*/ 691829 h 691829"/>
                    <a:gd name="connsiteX1" fmla="*/ 156302 w 234026"/>
                    <a:gd name="connsiteY1" fmla="*/ 691829 h 691829"/>
                    <a:gd name="connsiteX2" fmla="*/ 156302 w 234026"/>
                    <a:gd name="connsiteY2" fmla="*/ 106764 h 691829"/>
                    <a:gd name="connsiteX3" fmla="*/ 129825 w 234026"/>
                    <a:gd name="connsiteY3" fmla="*/ 127262 h 691829"/>
                    <a:gd name="connsiteX4" fmla="*/ 91390 w 234026"/>
                    <a:gd name="connsiteY4" fmla="*/ 150323 h 691829"/>
                    <a:gd name="connsiteX5" fmla="*/ 46122 w 234026"/>
                    <a:gd name="connsiteY5" fmla="*/ 171676 h 691829"/>
                    <a:gd name="connsiteX6" fmla="*/ 0 w 234026"/>
                    <a:gd name="connsiteY6" fmla="*/ 187050 h 691829"/>
                    <a:gd name="connsiteX7" fmla="*/ 0 w 234026"/>
                    <a:gd name="connsiteY7" fmla="*/ 108472 h 691829"/>
                    <a:gd name="connsiteX8" fmla="*/ 53809 w 234026"/>
                    <a:gd name="connsiteY8" fmla="*/ 89682 h 691829"/>
                    <a:gd name="connsiteX9" fmla="*/ 110180 w 234026"/>
                    <a:gd name="connsiteY9" fmla="*/ 62350 h 691829"/>
                    <a:gd name="connsiteX10" fmla="*/ 162281 w 234026"/>
                    <a:gd name="connsiteY10" fmla="*/ 31602 h 691829"/>
                    <a:gd name="connsiteX11" fmla="*/ 204986 w 234026"/>
                    <a:gd name="connsiteY11" fmla="*/ 0 h 691829"/>
                    <a:gd name="connsiteX12" fmla="*/ 234026 w 234026"/>
                    <a:gd name="connsiteY12" fmla="*/ 0 h 691829"/>
                    <a:gd name="connsiteX13" fmla="*/ 234026 w 234026"/>
                    <a:gd name="connsiteY13" fmla="*/ 691829 h 69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026" h="691829">
                      <a:moveTo>
                        <a:pt x="234026" y="691829"/>
                      </a:moveTo>
                      <a:lnTo>
                        <a:pt x="156302" y="691829"/>
                      </a:lnTo>
                      <a:lnTo>
                        <a:pt x="156302" y="106764"/>
                      </a:lnTo>
                      <a:cubicBezTo>
                        <a:pt x="150323" y="112743"/>
                        <a:pt x="141782" y="119575"/>
                        <a:pt x="129825" y="127262"/>
                      </a:cubicBezTo>
                      <a:cubicBezTo>
                        <a:pt x="118721" y="134949"/>
                        <a:pt x="105056" y="142636"/>
                        <a:pt x="91390" y="150323"/>
                      </a:cubicBezTo>
                      <a:cubicBezTo>
                        <a:pt x="76870" y="158010"/>
                        <a:pt x="62350" y="164843"/>
                        <a:pt x="46122" y="171676"/>
                      </a:cubicBezTo>
                      <a:cubicBezTo>
                        <a:pt x="29894" y="178509"/>
                        <a:pt x="14520" y="183634"/>
                        <a:pt x="0" y="187050"/>
                      </a:cubicBezTo>
                      <a:lnTo>
                        <a:pt x="0" y="108472"/>
                      </a:lnTo>
                      <a:cubicBezTo>
                        <a:pt x="17082" y="103347"/>
                        <a:pt x="35019" y="97369"/>
                        <a:pt x="53809" y="89682"/>
                      </a:cubicBezTo>
                      <a:cubicBezTo>
                        <a:pt x="72599" y="81995"/>
                        <a:pt x="91390" y="72599"/>
                        <a:pt x="110180" y="62350"/>
                      </a:cubicBezTo>
                      <a:cubicBezTo>
                        <a:pt x="128971" y="52101"/>
                        <a:pt x="146053" y="41851"/>
                        <a:pt x="162281" y="31602"/>
                      </a:cubicBezTo>
                      <a:cubicBezTo>
                        <a:pt x="178509" y="20499"/>
                        <a:pt x="193029" y="10249"/>
                        <a:pt x="204986" y="0"/>
                      </a:cubicBezTo>
                      <a:lnTo>
                        <a:pt x="234026" y="0"/>
                      </a:lnTo>
                      <a:lnTo>
                        <a:pt x="234026" y="691829"/>
                      </a:lnTo>
                      <a:close/>
                    </a:path>
                  </a:pathLst>
                </a:custGeom>
                <a:solidFill>
                  <a:schemeClr val="accent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93" name="Freeform: Shape 92">
                  <a:extLst>
                    <a:ext uri="{FF2B5EF4-FFF2-40B4-BE49-F238E27FC236}">
                      <a16:creationId xmlns:a16="http://schemas.microsoft.com/office/drawing/2014/main" id="{6DAFF405-F4DD-404E-9275-8D229146074E}"/>
                    </a:ext>
                  </a:extLst>
                </p:cNvPr>
                <p:cNvSpPr/>
                <p:nvPr/>
              </p:nvSpPr>
              <p:spPr>
                <a:xfrm>
                  <a:off x="14544613" y="1014599"/>
                  <a:ext cx="417659" cy="688412"/>
                </a:xfrm>
                <a:custGeom>
                  <a:avLst/>
                  <a:gdLst>
                    <a:gd name="connsiteX0" fmla="*/ 314312 w 417659"/>
                    <a:gd name="connsiteY0" fmla="*/ 189612 h 688412"/>
                    <a:gd name="connsiteX1" fmla="*/ 304917 w 417659"/>
                    <a:gd name="connsiteY1" fmla="*/ 134949 h 688412"/>
                    <a:gd name="connsiteX2" fmla="*/ 278440 w 417659"/>
                    <a:gd name="connsiteY2" fmla="*/ 96514 h 688412"/>
                    <a:gd name="connsiteX3" fmla="*/ 239151 w 417659"/>
                    <a:gd name="connsiteY3" fmla="*/ 73453 h 688412"/>
                    <a:gd name="connsiteX4" fmla="*/ 189612 w 417659"/>
                    <a:gd name="connsiteY4" fmla="*/ 65766 h 688412"/>
                    <a:gd name="connsiteX5" fmla="*/ 145199 w 417659"/>
                    <a:gd name="connsiteY5" fmla="*/ 71745 h 688412"/>
                    <a:gd name="connsiteX6" fmla="*/ 103347 w 417659"/>
                    <a:gd name="connsiteY6" fmla="*/ 88827 h 688412"/>
                    <a:gd name="connsiteX7" fmla="*/ 64058 w 417659"/>
                    <a:gd name="connsiteY7" fmla="*/ 114451 h 688412"/>
                    <a:gd name="connsiteX8" fmla="*/ 28186 w 417659"/>
                    <a:gd name="connsiteY8" fmla="*/ 147761 h 688412"/>
                    <a:gd name="connsiteX9" fmla="*/ 28186 w 417659"/>
                    <a:gd name="connsiteY9" fmla="*/ 65766 h 688412"/>
                    <a:gd name="connsiteX10" fmla="*/ 100785 w 417659"/>
                    <a:gd name="connsiteY10" fmla="*/ 17082 h 688412"/>
                    <a:gd name="connsiteX11" fmla="*/ 199008 w 417659"/>
                    <a:gd name="connsiteY11" fmla="*/ 0 h 688412"/>
                    <a:gd name="connsiteX12" fmla="*/ 275877 w 417659"/>
                    <a:gd name="connsiteY12" fmla="*/ 11958 h 688412"/>
                    <a:gd name="connsiteX13" fmla="*/ 337373 w 417659"/>
                    <a:gd name="connsiteY13" fmla="*/ 46976 h 688412"/>
                    <a:gd name="connsiteX14" fmla="*/ 378371 w 417659"/>
                    <a:gd name="connsiteY14" fmla="*/ 104201 h 688412"/>
                    <a:gd name="connsiteX15" fmla="*/ 392891 w 417659"/>
                    <a:gd name="connsiteY15" fmla="*/ 181925 h 688412"/>
                    <a:gd name="connsiteX16" fmla="*/ 383495 w 417659"/>
                    <a:gd name="connsiteY16" fmla="*/ 254525 h 688412"/>
                    <a:gd name="connsiteX17" fmla="*/ 355310 w 417659"/>
                    <a:gd name="connsiteY17" fmla="*/ 316021 h 688412"/>
                    <a:gd name="connsiteX18" fmla="*/ 308333 w 417659"/>
                    <a:gd name="connsiteY18" fmla="*/ 371538 h 688412"/>
                    <a:gd name="connsiteX19" fmla="*/ 241713 w 417659"/>
                    <a:gd name="connsiteY19" fmla="*/ 425347 h 688412"/>
                    <a:gd name="connsiteX20" fmla="*/ 163135 w 417659"/>
                    <a:gd name="connsiteY20" fmla="*/ 483426 h 688412"/>
                    <a:gd name="connsiteX21" fmla="*/ 113597 w 417659"/>
                    <a:gd name="connsiteY21" fmla="*/ 528694 h 688412"/>
                    <a:gd name="connsiteX22" fmla="*/ 87973 w 417659"/>
                    <a:gd name="connsiteY22" fmla="*/ 570545 h 688412"/>
                    <a:gd name="connsiteX23" fmla="*/ 80286 w 417659"/>
                    <a:gd name="connsiteY23" fmla="*/ 619230 h 688412"/>
                    <a:gd name="connsiteX24" fmla="*/ 417659 w 417659"/>
                    <a:gd name="connsiteY24" fmla="*/ 619230 h 688412"/>
                    <a:gd name="connsiteX25" fmla="*/ 417659 w 417659"/>
                    <a:gd name="connsiteY25" fmla="*/ 688413 h 688412"/>
                    <a:gd name="connsiteX26" fmla="*/ 0 w 417659"/>
                    <a:gd name="connsiteY26" fmla="*/ 688413 h 688412"/>
                    <a:gd name="connsiteX27" fmla="*/ 0 w 417659"/>
                    <a:gd name="connsiteY27" fmla="*/ 655102 h 688412"/>
                    <a:gd name="connsiteX28" fmla="*/ 9395 w 417659"/>
                    <a:gd name="connsiteY28" fmla="*/ 578232 h 688412"/>
                    <a:gd name="connsiteX29" fmla="*/ 40143 w 417659"/>
                    <a:gd name="connsiteY29" fmla="*/ 515028 h 688412"/>
                    <a:gd name="connsiteX30" fmla="*/ 97368 w 417659"/>
                    <a:gd name="connsiteY30" fmla="*/ 455241 h 688412"/>
                    <a:gd name="connsiteX31" fmla="*/ 183634 w 417659"/>
                    <a:gd name="connsiteY31" fmla="*/ 388620 h 688412"/>
                    <a:gd name="connsiteX32" fmla="*/ 245129 w 417659"/>
                    <a:gd name="connsiteY32" fmla="*/ 338228 h 688412"/>
                    <a:gd name="connsiteX33" fmla="*/ 285273 w 417659"/>
                    <a:gd name="connsiteY33" fmla="*/ 290397 h 688412"/>
                    <a:gd name="connsiteX34" fmla="*/ 306625 w 417659"/>
                    <a:gd name="connsiteY34" fmla="*/ 241713 h 688412"/>
                    <a:gd name="connsiteX35" fmla="*/ 314312 w 417659"/>
                    <a:gd name="connsiteY35" fmla="*/ 189612 h 6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17659" h="688412">
                      <a:moveTo>
                        <a:pt x="314312" y="189612"/>
                      </a:moveTo>
                      <a:cubicBezTo>
                        <a:pt x="314312" y="169114"/>
                        <a:pt x="310896" y="150323"/>
                        <a:pt x="304917" y="134949"/>
                      </a:cubicBezTo>
                      <a:cubicBezTo>
                        <a:pt x="298084" y="119575"/>
                        <a:pt x="289543" y="106764"/>
                        <a:pt x="278440" y="96514"/>
                      </a:cubicBezTo>
                      <a:cubicBezTo>
                        <a:pt x="267336" y="86265"/>
                        <a:pt x="254525" y="78578"/>
                        <a:pt x="239151" y="73453"/>
                      </a:cubicBezTo>
                      <a:cubicBezTo>
                        <a:pt x="223777" y="68329"/>
                        <a:pt x="207549" y="65766"/>
                        <a:pt x="189612" y="65766"/>
                      </a:cubicBezTo>
                      <a:cubicBezTo>
                        <a:pt x="174238" y="65766"/>
                        <a:pt x="159718" y="67475"/>
                        <a:pt x="145199" y="71745"/>
                      </a:cubicBezTo>
                      <a:cubicBezTo>
                        <a:pt x="130679" y="76016"/>
                        <a:pt x="117013" y="81140"/>
                        <a:pt x="103347" y="88827"/>
                      </a:cubicBezTo>
                      <a:cubicBezTo>
                        <a:pt x="89682" y="95660"/>
                        <a:pt x="76016" y="105056"/>
                        <a:pt x="64058" y="114451"/>
                      </a:cubicBezTo>
                      <a:cubicBezTo>
                        <a:pt x="51247" y="124700"/>
                        <a:pt x="39289" y="135803"/>
                        <a:pt x="28186" y="147761"/>
                      </a:cubicBezTo>
                      <a:lnTo>
                        <a:pt x="28186" y="65766"/>
                      </a:lnTo>
                      <a:cubicBezTo>
                        <a:pt x="49538" y="44414"/>
                        <a:pt x="74307" y="28186"/>
                        <a:pt x="100785" y="17082"/>
                      </a:cubicBezTo>
                      <a:cubicBezTo>
                        <a:pt x="128116" y="5979"/>
                        <a:pt x="160573" y="0"/>
                        <a:pt x="199008" y="0"/>
                      </a:cubicBezTo>
                      <a:cubicBezTo>
                        <a:pt x="226339" y="0"/>
                        <a:pt x="251962" y="4271"/>
                        <a:pt x="275877" y="11958"/>
                      </a:cubicBezTo>
                      <a:cubicBezTo>
                        <a:pt x="299792" y="19645"/>
                        <a:pt x="320291" y="31602"/>
                        <a:pt x="337373" y="46976"/>
                      </a:cubicBezTo>
                      <a:cubicBezTo>
                        <a:pt x="354456" y="62350"/>
                        <a:pt x="368121" y="81140"/>
                        <a:pt x="378371" y="104201"/>
                      </a:cubicBezTo>
                      <a:cubicBezTo>
                        <a:pt x="388620" y="127262"/>
                        <a:pt x="392891" y="152886"/>
                        <a:pt x="392891" y="181925"/>
                      </a:cubicBezTo>
                      <a:cubicBezTo>
                        <a:pt x="392891" y="208403"/>
                        <a:pt x="389474" y="233172"/>
                        <a:pt x="383495" y="254525"/>
                      </a:cubicBezTo>
                      <a:cubicBezTo>
                        <a:pt x="377516" y="275878"/>
                        <a:pt x="368121" y="296376"/>
                        <a:pt x="355310" y="316021"/>
                      </a:cubicBezTo>
                      <a:cubicBezTo>
                        <a:pt x="342498" y="334811"/>
                        <a:pt x="327124" y="353602"/>
                        <a:pt x="308333" y="371538"/>
                      </a:cubicBezTo>
                      <a:cubicBezTo>
                        <a:pt x="289543" y="389474"/>
                        <a:pt x="267336" y="407410"/>
                        <a:pt x="241713" y="425347"/>
                      </a:cubicBezTo>
                      <a:cubicBezTo>
                        <a:pt x="210111" y="448408"/>
                        <a:pt x="183634" y="467198"/>
                        <a:pt x="163135" y="483426"/>
                      </a:cubicBezTo>
                      <a:cubicBezTo>
                        <a:pt x="142636" y="499654"/>
                        <a:pt x="126408" y="514174"/>
                        <a:pt x="113597" y="528694"/>
                      </a:cubicBezTo>
                      <a:cubicBezTo>
                        <a:pt x="101639" y="542360"/>
                        <a:pt x="93098" y="556880"/>
                        <a:pt x="87973" y="570545"/>
                      </a:cubicBezTo>
                      <a:cubicBezTo>
                        <a:pt x="82849" y="584211"/>
                        <a:pt x="80286" y="600439"/>
                        <a:pt x="80286" y="619230"/>
                      </a:cubicBezTo>
                      <a:lnTo>
                        <a:pt x="417659" y="619230"/>
                      </a:lnTo>
                      <a:lnTo>
                        <a:pt x="417659" y="688413"/>
                      </a:lnTo>
                      <a:lnTo>
                        <a:pt x="0" y="688413"/>
                      </a:lnTo>
                      <a:lnTo>
                        <a:pt x="0" y="655102"/>
                      </a:lnTo>
                      <a:cubicBezTo>
                        <a:pt x="0" y="626063"/>
                        <a:pt x="3416" y="600439"/>
                        <a:pt x="9395" y="578232"/>
                      </a:cubicBezTo>
                      <a:cubicBezTo>
                        <a:pt x="15374" y="556026"/>
                        <a:pt x="26477" y="535527"/>
                        <a:pt x="40143" y="515028"/>
                      </a:cubicBezTo>
                      <a:cubicBezTo>
                        <a:pt x="54663" y="495384"/>
                        <a:pt x="73453" y="475739"/>
                        <a:pt x="97368" y="455241"/>
                      </a:cubicBezTo>
                      <a:cubicBezTo>
                        <a:pt x="120429" y="435596"/>
                        <a:pt x="149469" y="413389"/>
                        <a:pt x="183634" y="388620"/>
                      </a:cubicBezTo>
                      <a:cubicBezTo>
                        <a:pt x="208403" y="370684"/>
                        <a:pt x="228901" y="354456"/>
                        <a:pt x="245129" y="338228"/>
                      </a:cubicBezTo>
                      <a:cubicBezTo>
                        <a:pt x="261357" y="321999"/>
                        <a:pt x="275023" y="305771"/>
                        <a:pt x="285273" y="290397"/>
                      </a:cubicBezTo>
                      <a:cubicBezTo>
                        <a:pt x="295522" y="274169"/>
                        <a:pt x="302355" y="257941"/>
                        <a:pt x="306625" y="241713"/>
                      </a:cubicBezTo>
                      <a:cubicBezTo>
                        <a:pt x="311750" y="225485"/>
                        <a:pt x="314312" y="207549"/>
                        <a:pt x="314312" y="189612"/>
                      </a:cubicBezTo>
                      <a:close/>
                    </a:path>
                  </a:pathLst>
                </a:custGeom>
                <a:solidFill>
                  <a:schemeClr val="accent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94" name="Freeform: Shape 93">
                  <a:extLst>
                    <a:ext uri="{FF2B5EF4-FFF2-40B4-BE49-F238E27FC236}">
                      <a16:creationId xmlns:a16="http://schemas.microsoft.com/office/drawing/2014/main" id="{41CD06F9-548D-4ABF-B8E1-12F82A25EAFE}"/>
                    </a:ext>
                  </a:extLst>
                </p:cNvPr>
                <p:cNvSpPr/>
                <p:nvPr/>
              </p:nvSpPr>
              <p:spPr>
                <a:xfrm>
                  <a:off x="16109342" y="1428842"/>
                  <a:ext cx="234025" cy="691828"/>
                </a:xfrm>
                <a:custGeom>
                  <a:avLst/>
                  <a:gdLst>
                    <a:gd name="connsiteX0" fmla="*/ 234026 w 234025"/>
                    <a:gd name="connsiteY0" fmla="*/ 691829 h 691828"/>
                    <a:gd name="connsiteX1" fmla="*/ 156302 w 234025"/>
                    <a:gd name="connsiteY1" fmla="*/ 691829 h 691828"/>
                    <a:gd name="connsiteX2" fmla="*/ 156302 w 234025"/>
                    <a:gd name="connsiteY2" fmla="*/ 106764 h 691828"/>
                    <a:gd name="connsiteX3" fmla="*/ 129824 w 234025"/>
                    <a:gd name="connsiteY3" fmla="*/ 127262 h 691828"/>
                    <a:gd name="connsiteX4" fmla="*/ 91389 w 234025"/>
                    <a:gd name="connsiteY4" fmla="*/ 150323 h 691828"/>
                    <a:gd name="connsiteX5" fmla="*/ 46122 w 234025"/>
                    <a:gd name="connsiteY5" fmla="*/ 171676 h 691828"/>
                    <a:gd name="connsiteX6" fmla="*/ 0 w 234025"/>
                    <a:gd name="connsiteY6" fmla="*/ 187050 h 691828"/>
                    <a:gd name="connsiteX7" fmla="*/ 0 w 234025"/>
                    <a:gd name="connsiteY7" fmla="*/ 108472 h 691828"/>
                    <a:gd name="connsiteX8" fmla="*/ 53809 w 234025"/>
                    <a:gd name="connsiteY8" fmla="*/ 89682 h 691828"/>
                    <a:gd name="connsiteX9" fmla="*/ 110180 w 234025"/>
                    <a:gd name="connsiteY9" fmla="*/ 62350 h 691828"/>
                    <a:gd name="connsiteX10" fmla="*/ 162281 w 234025"/>
                    <a:gd name="connsiteY10" fmla="*/ 31602 h 691828"/>
                    <a:gd name="connsiteX11" fmla="*/ 204986 w 234025"/>
                    <a:gd name="connsiteY11" fmla="*/ 0 h 691828"/>
                    <a:gd name="connsiteX12" fmla="*/ 234026 w 234025"/>
                    <a:gd name="connsiteY12" fmla="*/ 0 h 691828"/>
                    <a:gd name="connsiteX13" fmla="*/ 234026 w 234025"/>
                    <a:gd name="connsiteY13" fmla="*/ 691829 h 691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025" h="691828">
                      <a:moveTo>
                        <a:pt x="234026" y="691829"/>
                      </a:moveTo>
                      <a:lnTo>
                        <a:pt x="156302" y="691829"/>
                      </a:lnTo>
                      <a:lnTo>
                        <a:pt x="156302" y="106764"/>
                      </a:lnTo>
                      <a:cubicBezTo>
                        <a:pt x="150323" y="112742"/>
                        <a:pt x="141782" y="119575"/>
                        <a:pt x="129824" y="127262"/>
                      </a:cubicBezTo>
                      <a:cubicBezTo>
                        <a:pt x="118721" y="134949"/>
                        <a:pt x="105055" y="142636"/>
                        <a:pt x="91389" y="150323"/>
                      </a:cubicBezTo>
                      <a:cubicBezTo>
                        <a:pt x="76870" y="158010"/>
                        <a:pt x="62350" y="164843"/>
                        <a:pt x="46122" y="171676"/>
                      </a:cubicBezTo>
                      <a:cubicBezTo>
                        <a:pt x="29894" y="178509"/>
                        <a:pt x="14519" y="183634"/>
                        <a:pt x="0" y="187050"/>
                      </a:cubicBezTo>
                      <a:lnTo>
                        <a:pt x="0" y="108472"/>
                      </a:lnTo>
                      <a:cubicBezTo>
                        <a:pt x="17082" y="103347"/>
                        <a:pt x="35018" y="97369"/>
                        <a:pt x="53809" y="89682"/>
                      </a:cubicBezTo>
                      <a:cubicBezTo>
                        <a:pt x="72599" y="81995"/>
                        <a:pt x="91389" y="72599"/>
                        <a:pt x="110180" y="62350"/>
                      </a:cubicBezTo>
                      <a:cubicBezTo>
                        <a:pt x="128970" y="52101"/>
                        <a:pt x="146053" y="41851"/>
                        <a:pt x="162281" y="31602"/>
                      </a:cubicBezTo>
                      <a:cubicBezTo>
                        <a:pt x="178509" y="20499"/>
                        <a:pt x="193029" y="10249"/>
                        <a:pt x="204986" y="0"/>
                      </a:cubicBezTo>
                      <a:lnTo>
                        <a:pt x="234026" y="0"/>
                      </a:lnTo>
                      <a:lnTo>
                        <a:pt x="234026" y="691829"/>
                      </a:lnTo>
                      <a:close/>
                    </a:path>
                  </a:pathLst>
                </a:custGeom>
                <a:solidFill>
                  <a:schemeClr val="accent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95" name="Freeform: Shape 94">
                  <a:extLst>
                    <a:ext uri="{FF2B5EF4-FFF2-40B4-BE49-F238E27FC236}">
                      <a16:creationId xmlns:a16="http://schemas.microsoft.com/office/drawing/2014/main" id="{47DD7BED-7093-469A-A1CD-0E4BD3C32EB0}"/>
                    </a:ext>
                  </a:extLst>
                </p:cNvPr>
                <p:cNvSpPr/>
                <p:nvPr/>
              </p:nvSpPr>
              <p:spPr>
                <a:xfrm>
                  <a:off x="17562183" y="2834707"/>
                  <a:ext cx="417659" cy="688412"/>
                </a:xfrm>
                <a:custGeom>
                  <a:avLst/>
                  <a:gdLst>
                    <a:gd name="connsiteX0" fmla="*/ 314312 w 417659"/>
                    <a:gd name="connsiteY0" fmla="*/ 190467 h 688412"/>
                    <a:gd name="connsiteX1" fmla="*/ 304917 w 417659"/>
                    <a:gd name="connsiteY1" fmla="*/ 135803 h 688412"/>
                    <a:gd name="connsiteX2" fmla="*/ 278440 w 417659"/>
                    <a:gd name="connsiteY2" fmla="*/ 97368 h 688412"/>
                    <a:gd name="connsiteX3" fmla="*/ 239151 w 417659"/>
                    <a:gd name="connsiteY3" fmla="*/ 74308 h 688412"/>
                    <a:gd name="connsiteX4" fmla="*/ 189613 w 417659"/>
                    <a:gd name="connsiteY4" fmla="*/ 66621 h 688412"/>
                    <a:gd name="connsiteX5" fmla="*/ 145199 w 417659"/>
                    <a:gd name="connsiteY5" fmla="*/ 72599 h 688412"/>
                    <a:gd name="connsiteX6" fmla="*/ 103347 w 417659"/>
                    <a:gd name="connsiteY6" fmla="*/ 89682 h 688412"/>
                    <a:gd name="connsiteX7" fmla="*/ 64058 w 417659"/>
                    <a:gd name="connsiteY7" fmla="*/ 115305 h 688412"/>
                    <a:gd name="connsiteX8" fmla="*/ 28186 w 417659"/>
                    <a:gd name="connsiteY8" fmla="*/ 148615 h 688412"/>
                    <a:gd name="connsiteX9" fmla="*/ 28186 w 417659"/>
                    <a:gd name="connsiteY9" fmla="*/ 65766 h 688412"/>
                    <a:gd name="connsiteX10" fmla="*/ 100785 w 417659"/>
                    <a:gd name="connsiteY10" fmla="*/ 17082 h 688412"/>
                    <a:gd name="connsiteX11" fmla="*/ 199008 w 417659"/>
                    <a:gd name="connsiteY11" fmla="*/ 0 h 688412"/>
                    <a:gd name="connsiteX12" fmla="*/ 275877 w 417659"/>
                    <a:gd name="connsiteY12" fmla="*/ 11957 h 688412"/>
                    <a:gd name="connsiteX13" fmla="*/ 337373 w 417659"/>
                    <a:gd name="connsiteY13" fmla="*/ 46976 h 688412"/>
                    <a:gd name="connsiteX14" fmla="*/ 378371 w 417659"/>
                    <a:gd name="connsiteY14" fmla="*/ 104201 h 688412"/>
                    <a:gd name="connsiteX15" fmla="*/ 392891 w 417659"/>
                    <a:gd name="connsiteY15" fmla="*/ 181925 h 688412"/>
                    <a:gd name="connsiteX16" fmla="*/ 383496 w 417659"/>
                    <a:gd name="connsiteY16" fmla="*/ 254525 h 688412"/>
                    <a:gd name="connsiteX17" fmla="*/ 355310 w 417659"/>
                    <a:gd name="connsiteY17" fmla="*/ 316021 h 688412"/>
                    <a:gd name="connsiteX18" fmla="*/ 308333 w 417659"/>
                    <a:gd name="connsiteY18" fmla="*/ 371538 h 688412"/>
                    <a:gd name="connsiteX19" fmla="*/ 241713 w 417659"/>
                    <a:gd name="connsiteY19" fmla="*/ 425347 h 688412"/>
                    <a:gd name="connsiteX20" fmla="*/ 163135 w 417659"/>
                    <a:gd name="connsiteY20" fmla="*/ 483426 h 688412"/>
                    <a:gd name="connsiteX21" fmla="*/ 113597 w 417659"/>
                    <a:gd name="connsiteY21" fmla="*/ 528694 h 688412"/>
                    <a:gd name="connsiteX22" fmla="*/ 87973 w 417659"/>
                    <a:gd name="connsiteY22" fmla="*/ 570545 h 688412"/>
                    <a:gd name="connsiteX23" fmla="*/ 80287 w 417659"/>
                    <a:gd name="connsiteY23" fmla="*/ 619230 h 688412"/>
                    <a:gd name="connsiteX24" fmla="*/ 417660 w 417659"/>
                    <a:gd name="connsiteY24" fmla="*/ 619230 h 688412"/>
                    <a:gd name="connsiteX25" fmla="*/ 417660 w 417659"/>
                    <a:gd name="connsiteY25" fmla="*/ 688413 h 688412"/>
                    <a:gd name="connsiteX26" fmla="*/ 0 w 417659"/>
                    <a:gd name="connsiteY26" fmla="*/ 688413 h 688412"/>
                    <a:gd name="connsiteX27" fmla="*/ 0 w 417659"/>
                    <a:gd name="connsiteY27" fmla="*/ 655102 h 688412"/>
                    <a:gd name="connsiteX28" fmla="*/ 9395 w 417659"/>
                    <a:gd name="connsiteY28" fmla="*/ 578233 h 688412"/>
                    <a:gd name="connsiteX29" fmla="*/ 40143 w 417659"/>
                    <a:gd name="connsiteY29" fmla="*/ 515028 h 688412"/>
                    <a:gd name="connsiteX30" fmla="*/ 97369 w 417659"/>
                    <a:gd name="connsiteY30" fmla="*/ 455240 h 688412"/>
                    <a:gd name="connsiteX31" fmla="*/ 183634 w 417659"/>
                    <a:gd name="connsiteY31" fmla="*/ 388620 h 688412"/>
                    <a:gd name="connsiteX32" fmla="*/ 245130 w 417659"/>
                    <a:gd name="connsiteY32" fmla="*/ 338228 h 688412"/>
                    <a:gd name="connsiteX33" fmla="*/ 285273 w 417659"/>
                    <a:gd name="connsiteY33" fmla="*/ 290397 h 688412"/>
                    <a:gd name="connsiteX34" fmla="*/ 306626 w 417659"/>
                    <a:gd name="connsiteY34" fmla="*/ 241713 h 688412"/>
                    <a:gd name="connsiteX35" fmla="*/ 314312 w 417659"/>
                    <a:gd name="connsiteY35" fmla="*/ 190467 h 6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17659" h="688412">
                      <a:moveTo>
                        <a:pt x="314312" y="190467"/>
                      </a:moveTo>
                      <a:cubicBezTo>
                        <a:pt x="314312" y="169968"/>
                        <a:pt x="310896" y="151177"/>
                        <a:pt x="304917" y="135803"/>
                      </a:cubicBezTo>
                      <a:cubicBezTo>
                        <a:pt x="298085" y="120430"/>
                        <a:pt x="289543" y="107618"/>
                        <a:pt x="278440" y="97368"/>
                      </a:cubicBezTo>
                      <a:cubicBezTo>
                        <a:pt x="267336" y="87119"/>
                        <a:pt x="254525" y="79432"/>
                        <a:pt x="239151" y="74308"/>
                      </a:cubicBezTo>
                      <a:cubicBezTo>
                        <a:pt x="223777" y="69183"/>
                        <a:pt x="207549" y="66621"/>
                        <a:pt x="189613" y="66621"/>
                      </a:cubicBezTo>
                      <a:cubicBezTo>
                        <a:pt x="174239" y="66621"/>
                        <a:pt x="159719" y="68329"/>
                        <a:pt x="145199" y="72599"/>
                      </a:cubicBezTo>
                      <a:cubicBezTo>
                        <a:pt x="130679" y="76870"/>
                        <a:pt x="117013" y="81995"/>
                        <a:pt x="103347" y="89682"/>
                      </a:cubicBezTo>
                      <a:cubicBezTo>
                        <a:pt x="89682" y="96514"/>
                        <a:pt x="76016" y="105910"/>
                        <a:pt x="64058" y="115305"/>
                      </a:cubicBezTo>
                      <a:cubicBezTo>
                        <a:pt x="51247" y="125554"/>
                        <a:pt x="39289" y="136658"/>
                        <a:pt x="28186" y="148615"/>
                      </a:cubicBezTo>
                      <a:lnTo>
                        <a:pt x="28186" y="65766"/>
                      </a:lnTo>
                      <a:cubicBezTo>
                        <a:pt x="49538" y="44414"/>
                        <a:pt x="74308" y="28186"/>
                        <a:pt x="100785" y="17082"/>
                      </a:cubicBezTo>
                      <a:cubicBezTo>
                        <a:pt x="128116" y="5979"/>
                        <a:pt x="160573" y="0"/>
                        <a:pt x="199008" y="0"/>
                      </a:cubicBezTo>
                      <a:cubicBezTo>
                        <a:pt x="226339" y="0"/>
                        <a:pt x="251962" y="4271"/>
                        <a:pt x="275877" y="11957"/>
                      </a:cubicBezTo>
                      <a:cubicBezTo>
                        <a:pt x="299792" y="19645"/>
                        <a:pt x="320291" y="31602"/>
                        <a:pt x="337373" y="46976"/>
                      </a:cubicBezTo>
                      <a:cubicBezTo>
                        <a:pt x="354456" y="62350"/>
                        <a:pt x="368121" y="81140"/>
                        <a:pt x="378371" y="104201"/>
                      </a:cubicBezTo>
                      <a:cubicBezTo>
                        <a:pt x="388620" y="127262"/>
                        <a:pt x="392891" y="152886"/>
                        <a:pt x="392891" y="181925"/>
                      </a:cubicBezTo>
                      <a:cubicBezTo>
                        <a:pt x="392891" y="208403"/>
                        <a:pt x="389474" y="233172"/>
                        <a:pt x="383496" y="254525"/>
                      </a:cubicBezTo>
                      <a:cubicBezTo>
                        <a:pt x="377517" y="275878"/>
                        <a:pt x="368121" y="296376"/>
                        <a:pt x="355310" y="316021"/>
                      </a:cubicBezTo>
                      <a:cubicBezTo>
                        <a:pt x="342498" y="334811"/>
                        <a:pt x="327124" y="353601"/>
                        <a:pt x="308333" y="371538"/>
                      </a:cubicBezTo>
                      <a:cubicBezTo>
                        <a:pt x="289543" y="389474"/>
                        <a:pt x="267336" y="407411"/>
                        <a:pt x="241713" y="425347"/>
                      </a:cubicBezTo>
                      <a:cubicBezTo>
                        <a:pt x="210111" y="448408"/>
                        <a:pt x="183634" y="467198"/>
                        <a:pt x="163135" y="483426"/>
                      </a:cubicBezTo>
                      <a:cubicBezTo>
                        <a:pt x="142636" y="499654"/>
                        <a:pt x="126408" y="514174"/>
                        <a:pt x="113597" y="528694"/>
                      </a:cubicBezTo>
                      <a:cubicBezTo>
                        <a:pt x="101639" y="542360"/>
                        <a:pt x="93098" y="556880"/>
                        <a:pt x="87973" y="570545"/>
                      </a:cubicBezTo>
                      <a:cubicBezTo>
                        <a:pt x="82849" y="584211"/>
                        <a:pt x="80287" y="600439"/>
                        <a:pt x="80287" y="619230"/>
                      </a:cubicBezTo>
                      <a:lnTo>
                        <a:pt x="417660" y="619230"/>
                      </a:lnTo>
                      <a:lnTo>
                        <a:pt x="417660" y="688413"/>
                      </a:lnTo>
                      <a:lnTo>
                        <a:pt x="0" y="688413"/>
                      </a:lnTo>
                      <a:lnTo>
                        <a:pt x="0" y="655102"/>
                      </a:lnTo>
                      <a:cubicBezTo>
                        <a:pt x="0" y="626062"/>
                        <a:pt x="3417" y="600439"/>
                        <a:pt x="9395" y="578233"/>
                      </a:cubicBezTo>
                      <a:cubicBezTo>
                        <a:pt x="15374" y="556026"/>
                        <a:pt x="26477" y="535527"/>
                        <a:pt x="40143" y="515028"/>
                      </a:cubicBezTo>
                      <a:cubicBezTo>
                        <a:pt x="54663" y="495384"/>
                        <a:pt x="73453" y="475739"/>
                        <a:pt x="97369" y="455240"/>
                      </a:cubicBezTo>
                      <a:cubicBezTo>
                        <a:pt x="120429" y="435596"/>
                        <a:pt x="149469" y="413389"/>
                        <a:pt x="183634" y="388620"/>
                      </a:cubicBezTo>
                      <a:cubicBezTo>
                        <a:pt x="208403" y="370684"/>
                        <a:pt x="228901" y="354456"/>
                        <a:pt x="245130" y="338228"/>
                      </a:cubicBezTo>
                      <a:cubicBezTo>
                        <a:pt x="261357" y="321999"/>
                        <a:pt x="275024" y="305771"/>
                        <a:pt x="285273" y="290397"/>
                      </a:cubicBezTo>
                      <a:cubicBezTo>
                        <a:pt x="295522" y="274169"/>
                        <a:pt x="302355" y="257941"/>
                        <a:pt x="306626" y="241713"/>
                      </a:cubicBezTo>
                      <a:cubicBezTo>
                        <a:pt x="312604" y="226339"/>
                        <a:pt x="314312" y="208403"/>
                        <a:pt x="314312" y="190467"/>
                      </a:cubicBezTo>
                      <a:close/>
                    </a:path>
                  </a:pathLst>
                </a:custGeom>
                <a:solidFill>
                  <a:schemeClr val="accent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96" name="Freeform: Shape 95">
                  <a:extLst>
                    <a:ext uri="{FF2B5EF4-FFF2-40B4-BE49-F238E27FC236}">
                      <a16:creationId xmlns:a16="http://schemas.microsoft.com/office/drawing/2014/main" id="{9E7EAA6C-2B05-4DDB-BF9F-DE11E3C66628}"/>
                    </a:ext>
                  </a:extLst>
                </p:cNvPr>
                <p:cNvSpPr/>
                <p:nvPr/>
              </p:nvSpPr>
              <p:spPr>
                <a:xfrm>
                  <a:off x="17965323" y="4828200"/>
                  <a:ext cx="391182" cy="700370"/>
                </a:xfrm>
                <a:custGeom>
                  <a:avLst/>
                  <a:gdLst>
                    <a:gd name="connsiteX0" fmla="*/ 391182 w 391182"/>
                    <a:gd name="connsiteY0" fmla="*/ 497092 h 700370"/>
                    <a:gd name="connsiteX1" fmla="*/ 374100 w 391182"/>
                    <a:gd name="connsiteY1" fmla="*/ 580795 h 700370"/>
                    <a:gd name="connsiteX2" fmla="*/ 325416 w 391182"/>
                    <a:gd name="connsiteY2" fmla="*/ 644853 h 700370"/>
                    <a:gd name="connsiteX3" fmla="*/ 250254 w 391182"/>
                    <a:gd name="connsiteY3" fmla="*/ 685850 h 700370"/>
                    <a:gd name="connsiteX4" fmla="*/ 153740 w 391182"/>
                    <a:gd name="connsiteY4" fmla="*/ 700370 h 700370"/>
                    <a:gd name="connsiteX5" fmla="*/ 0 w 391182"/>
                    <a:gd name="connsiteY5" fmla="*/ 663643 h 700370"/>
                    <a:gd name="connsiteX6" fmla="*/ 0 w 391182"/>
                    <a:gd name="connsiteY6" fmla="*/ 580795 h 700370"/>
                    <a:gd name="connsiteX7" fmla="*/ 157156 w 391182"/>
                    <a:gd name="connsiteY7" fmla="*/ 634604 h 700370"/>
                    <a:gd name="connsiteX8" fmla="*/ 221214 w 391182"/>
                    <a:gd name="connsiteY8" fmla="*/ 625208 h 700370"/>
                    <a:gd name="connsiteX9" fmla="*/ 269899 w 391182"/>
                    <a:gd name="connsiteY9" fmla="*/ 599585 h 700370"/>
                    <a:gd name="connsiteX10" fmla="*/ 301501 w 391182"/>
                    <a:gd name="connsiteY10" fmla="*/ 558588 h 700370"/>
                    <a:gd name="connsiteX11" fmla="*/ 312604 w 391182"/>
                    <a:gd name="connsiteY11" fmla="*/ 503925 h 700370"/>
                    <a:gd name="connsiteX12" fmla="*/ 123846 w 391182"/>
                    <a:gd name="connsiteY12" fmla="*/ 371538 h 700370"/>
                    <a:gd name="connsiteX13" fmla="*/ 67474 w 391182"/>
                    <a:gd name="connsiteY13" fmla="*/ 371538 h 700370"/>
                    <a:gd name="connsiteX14" fmla="*/ 67474 w 391182"/>
                    <a:gd name="connsiteY14" fmla="*/ 305772 h 700370"/>
                    <a:gd name="connsiteX15" fmla="*/ 120429 w 391182"/>
                    <a:gd name="connsiteY15" fmla="*/ 305772 h 700370"/>
                    <a:gd name="connsiteX16" fmla="*/ 287835 w 391182"/>
                    <a:gd name="connsiteY16" fmla="*/ 181071 h 700370"/>
                    <a:gd name="connsiteX17" fmla="*/ 160573 w 391182"/>
                    <a:gd name="connsiteY17" fmla="*/ 65767 h 700370"/>
                    <a:gd name="connsiteX18" fmla="*/ 25623 w 391182"/>
                    <a:gd name="connsiteY18" fmla="*/ 113597 h 700370"/>
                    <a:gd name="connsiteX19" fmla="*/ 25623 w 391182"/>
                    <a:gd name="connsiteY19" fmla="*/ 38435 h 700370"/>
                    <a:gd name="connsiteX20" fmla="*/ 179363 w 391182"/>
                    <a:gd name="connsiteY20" fmla="*/ 0 h 700370"/>
                    <a:gd name="connsiteX21" fmla="*/ 256233 w 391182"/>
                    <a:gd name="connsiteY21" fmla="*/ 11957 h 700370"/>
                    <a:gd name="connsiteX22" fmla="*/ 315166 w 391182"/>
                    <a:gd name="connsiteY22" fmla="*/ 45268 h 700370"/>
                    <a:gd name="connsiteX23" fmla="*/ 352747 w 391182"/>
                    <a:gd name="connsiteY23" fmla="*/ 96515 h 700370"/>
                    <a:gd name="connsiteX24" fmla="*/ 366413 w 391182"/>
                    <a:gd name="connsiteY24" fmla="*/ 162281 h 700370"/>
                    <a:gd name="connsiteX25" fmla="*/ 231464 w 391182"/>
                    <a:gd name="connsiteY25" fmla="*/ 333957 h 700370"/>
                    <a:gd name="connsiteX26" fmla="*/ 231464 w 391182"/>
                    <a:gd name="connsiteY26" fmla="*/ 335665 h 700370"/>
                    <a:gd name="connsiteX27" fmla="*/ 295522 w 391182"/>
                    <a:gd name="connsiteY27" fmla="*/ 352748 h 700370"/>
                    <a:gd name="connsiteX28" fmla="*/ 345915 w 391182"/>
                    <a:gd name="connsiteY28" fmla="*/ 386912 h 700370"/>
                    <a:gd name="connsiteX29" fmla="*/ 379224 w 391182"/>
                    <a:gd name="connsiteY29" fmla="*/ 435596 h 700370"/>
                    <a:gd name="connsiteX30" fmla="*/ 391182 w 391182"/>
                    <a:gd name="connsiteY30" fmla="*/ 497092 h 700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91182" h="700370">
                      <a:moveTo>
                        <a:pt x="391182" y="497092"/>
                      </a:moveTo>
                      <a:cubicBezTo>
                        <a:pt x="391182" y="527840"/>
                        <a:pt x="385203" y="555171"/>
                        <a:pt x="374100" y="580795"/>
                      </a:cubicBezTo>
                      <a:cubicBezTo>
                        <a:pt x="362997" y="605564"/>
                        <a:pt x="346768" y="626917"/>
                        <a:pt x="325416" y="644853"/>
                      </a:cubicBezTo>
                      <a:cubicBezTo>
                        <a:pt x="304063" y="662789"/>
                        <a:pt x="279294" y="676455"/>
                        <a:pt x="250254" y="685850"/>
                      </a:cubicBezTo>
                      <a:cubicBezTo>
                        <a:pt x="221214" y="695245"/>
                        <a:pt x="188758" y="700370"/>
                        <a:pt x="153740" y="700370"/>
                      </a:cubicBezTo>
                      <a:cubicBezTo>
                        <a:pt x="88827" y="700370"/>
                        <a:pt x="37581" y="688413"/>
                        <a:pt x="0" y="663643"/>
                      </a:cubicBezTo>
                      <a:lnTo>
                        <a:pt x="0" y="580795"/>
                      </a:lnTo>
                      <a:cubicBezTo>
                        <a:pt x="45268" y="616667"/>
                        <a:pt x="98223" y="634604"/>
                        <a:pt x="157156" y="634604"/>
                      </a:cubicBezTo>
                      <a:cubicBezTo>
                        <a:pt x="181071" y="634604"/>
                        <a:pt x="202424" y="632042"/>
                        <a:pt x="221214" y="625208"/>
                      </a:cubicBezTo>
                      <a:cubicBezTo>
                        <a:pt x="240005" y="619230"/>
                        <a:pt x="256233" y="610689"/>
                        <a:pt x="269899" y="599585"/>
                      </a:cubicBezTo>
                      <a:cubicBezTo>
                        <a:pt x="283565" y="588482"/>
                        <a:pt x="293814" y="574816"/>
                        <a:pt x="301501" y="558588"/>
                      </a:cubicBezTo>
                      <a:cubicBezTo>
                        <a:pt x="309188" y="542360"/>
                        <a:pt x="312604" y="524423"/>
                        <a:pt x="312604" y="503925"/>
                      </a:cubicBezTo>
                      <a:cubicBezTo>
                        <a:pt x="312604" y="415097"/>
                        <a:pt x="249400" y="371538"/>
                        <a:pt x="123846" y="371538"/>
                      </a:cubicBezTo>
                      <a:lnTo>
                        <a:pt x="67474" y="371538"/>
                      </a:lnTo>
                      <a:lnTo>
                        <a:pt x="67474" y="305772"/>
                      </a:lnTo>
                      <a:lnTo>
                        <a:pt x="120429" y="305772"/>
                      </a:lnTo>
                      <a:cubicBezTo>
                        <a:pt x="231464" y="305772"/>
                        <a:pt x="287835" y="263920"/>
                        <a:pt x="287835" y="181071"/>
                      </a:cubicBezTo>
                      <a:cubicBezTo>
                        <a:pt x="287835" y="104202"/>
                        <a:pt x="245130" y="65767"/>
                        <a:pt x="160573" y="65767"/>
                      </a:cubicBezTo>
                      <a:cubicBezTo>
                        <a:pt x="112743" y="65767"/>
                        <a:pt x="67474" y="81995"/>
                        <a:pt x="25623" y="113597"/>
                      </a:cubicBezTo>
                      <a:lnTo>
                        <a:pt x="25623" y="38435"/>
                      </a:lnTo>
                      <a:cubicBezTo>
                        <a:pt x="68329" y="12812"/>
                        <a:pt x="120429" y="0"/>
                        <a:pt x="179363" y="0"/>
                      </a:cubicBezTo>
                      <a:cubicBezTo>
                        <a:pt x="207549" y="0"/>
                        <a:pt x="233172" y="4271"/>
                        <a:pt x="256233" y="11957"/>
                      </a:cubicBezTo>
                      <a:cubicBezTo>
                        <a:pt x="279294" y="19645"/>
                        <a:pt x="298938" y="30748"/>
                        <a:pt x="315166" y="45268"/>
                      </a:cubicBezTo>
                      <a:cubicBezTo>
                        <a:pt x="331395" y="59788"/>
                        <a:pt x="344206" y="76016"/>
                        <a:pt x="352747" y="96515"/>
                      </a:cubicBezTo>
                      <a:cubicBezTo>
                        <a:pt x="361288" y="116159"/>
                        <a:pt x="366413" y="138366"/>
                        <a:pt x="366413" y="162281"/>
                      </a:cubicBezTo>
                      <a:cubicBezTo>
                        <a:pt x="366413" y="251108"/>
                        <a:pt x="321145" y="308334"/>
                        <a:pt x="231464" y="333957"/>
                      </a:cubicBezTo>
                      <a:lnTo>
                        <a:pt x="231464" y="335665"/>
                      </a:lnTo>
                      <a:cubicBezTo>
                        <a:pt x="254525" y="338228"/>
                        <a:pt x="275877" y="343352"/>
                        <a:pt x="295522" y="352748"/>
                      </a:cubicBezTo>
                      <a:cubicBezTo>
                        <a:pt x="315166" y="361289"/>
                        <a:pt x="332248" y="372392"/>
                        <a:pt x="345915" y="386912"/>
                      </a:cubicBezTo>
                      <a:cubicBezTo>
                        <a:pt x="360434" y="400578"/>
                        <a:pt x="371538" y="416806"/>
                        <a:pt x="379224" y="435596"/>
                      </a:cubicBezTo>
                      <a:cubicBezTo>
                        <a:pt x="386912" y="454387"/>
                        <a:pt x="391182" y="474885"/>
                        <a:pt x="391182" y="497092"/>
                      </a:cubicBezTo>
                      <a:close/>
                    </a:path>
                  </a:pathLst>
                </a:custGeom>
                <a:solidFill>
                  <a:schemeClr val="accent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97" name="Freeform: Shape 96">
                  <a:extLst>
                    <a:ext uri="{FF2B5EF4-FFF2-40B4-BE49-F238E27FC236}">
                      <a16:creationId xmlns:a16="http://schemas.microsoft.com/office/drawing/2014/main" id="{E56F4139-7446-4F01-BF1C-F8D0E6892B43}"/>
                    </a:ext>
                  </a:extLst>
                </p:cNvPr>
                <p:cNvSpPr/>
                <p:nvPr/>
              </p:nvSpPr>
              <p:spPr>
                <a:xfrm>
                  <a:off x="17583536" y="6773008"/>
                  <a:ext cx="481718" cy="677309"/>
                </a:xfrm>
                <a:custGeom>
                  <a:avLst/>
                  <a:gdLst>
                    <a:gd name="connsiteX0" fmla="*/ 394599 w 481718"/>
                    <a:gd name="connsiteY0" fmla="*/ 0 h 677309"/>
                    <a:gd name="connsiteX1" fmla="*/ 394599 w 481718"/>
                    <a:gd name="connsiteY1" fmla="*/ 447554 h 677309"/>
                    <a:gd name="connsiteX2" fmla="*/ 481718 w 481718"/>
                    <a:gd name="connsiteY2" fmla="*/ 447554 h 677309"/>
                    <a:gd name="connsiteX3" fmla="*/ 481718 w 481718"/>
                    <a:gd name="connsiteY3" fmla="*/ 518445 h 677309"/>
                    <a:gd name="connsiteX4" fmla="*/ 394599 w 481718"/>
                    <a:gd name="connsiteY4" fmla="*/ 518445 h 677309"/>
                    <a:gd name="connsiteX5" fmla="*/ 394599 w 481718"/>
                    <a:gd name="connsiteY5" fmla="*/ 677310 h 677309"/>
                    <a:gd name="connsiteX6" fmla="*/ 317729 w 481718"/>
                    <a:gd name="connsiteY6" fmla="*/ 677310 h 677309"/>
                    <a:gd name="connsiteX7" fmla="*/ 317729 w 481718"/>
                    <a:gd name="connsiteY7" fmla="*/ 518445 h 677309"/>
                    <a:gd name="connsiteX8" fmla="*/ 0 w 481718"/>
                    <a:gd name="connsiteY8" fmla="*/ 518445 h 677309"/>
                    <a:gd name="connsiteX9" fmla="*/ 0 w 481718"/>
                    <a:gd name="connsiteY9" fmla="*/ 451824 h 677309"/>
                    <a:gd name="connsiteX10" fmla="*/ 89682 w 481718"/>
                    <a:gd name="connsiteY10" fmla="*/ 345061 h 677309"/>
                    <a:gd name="connsiteX11" fmla="*/ 175946 w 481718"/>
                    <a:gd name="connsiteY11" fmla="*/ 229756 h 677309"/>
                    <a:gd name="connsiteX12" fmla="*/ 252816 w 481718"/>
                    <a:gd name="connsiteY12" fmla="*/ 112743 h 677309"/>
                    <a:gd name="connsiteX13" fmla="*/ 311750 w 481718"/>
                    <a:gd name="connsiteY13" fmla="*/ 854 h 677309"/>
                    <a:gd name="connsiteX14" fmla="*/ 394599 w 481718"/>
                    <a:gd name="connsiteY14" fmla="*/ 854 h 677309"/>
                    <a:gd name="connsiteX15" fmla="*/ 87973 w 481718"/>
                    <a:gd name="connsiteY15" fmla="*/ 447554 h 677309"/>
                    <a:gd name="connsiteX16" fmla="*/ 318583 w 481718"/>
                    <a:gd name="connsiteY16" fmla="*/ 447554 h 677309"/>
                    <a:gd name="connsiteX17" fmla="*/ 318583 w 481718"/>
                    <a:gd name="connsiteY17" fmla="*/ 116159 h 677309"/>
                    <a:gd name="connsiteX18" fmla="*/ 251962 w 481718"/>
                    <a:gd name="connsiteY18" fmla="*/ 226339 h 677309"/>
                    <a:gd name="connsiteX19" fmla="*/ 192175 w 481718"/>
                    <a:gd name="connsiteY19" fmla="*/ 314313 h 677309"/>
                    <a:gd name="connsiteX20" fmla="*/ 137511 w 481718"/>
                    <a:gd name="connsiteY20" fmla="*/ 386058 h 677309"/>
                    <a:gd name="connsiteX21" fmla="*/ 87973 w 481718"/>
                    <a:gd name="connsiteY21" fmla="*/ 447554 h 67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81718" h="677309">
                      <a:moveTo>
                        <a:pt x="394599" y="0"/>
                      </a:moveTo>
                      <a:lnTo>
                        <a:pt x="394599" y="447554"/>
                      </a:lnTo>
                      <a:lnTo>
                        <a:pt x="481718" y="447554"/>
                      </a:lnTo>
                      <a:lnTo>
                        <a:pt x="481718" y="518445"/>
                      </a:lnTo>
                      <a:lnTo>
                        <a:pt x="394599" y="518445"/>
                      </a:lnTo>
                      <a:lnTo>
                        <a:pt x="394599" y="677310"/>
                      </a:lnTo>
                      <a:lnTo>
                        <a:pt x="317729" y="677310"/>
                      </a:lnTo>
                      <a:lnTo>
                        <a:pt x="317729" y="518445"/>
                      </a:lnTo>
                      <a:lnTo>
                        <a:pt x="0" y="518445"/>
                      </a:lnTo>
                      <a:lnTo>
                        <a:pt x="0" y="451824"/>
                      </a:lnTo>
                      <a:cubicBezTo>
                        <a:pt x="29894" y="418514"/>
                        <a:pt x="59788" y="382642"/>
                        <a:pt x="89682" y="345061"/>
                      </a:cubicBezTo>
                      <a:cubicBezTo>
                        <a:pt x="119575" y="307480"/>
                        <a:pt x="148615" y="269045"/>
                        <a:pt x="175946" y="229756"/>
                      </a:cubicBezTo>
                      <a:cubicBezTo>
                        <a:pt x="203278" y="190467"/>
                        <a:pt x="228901" y="152032"/>
                        <a:pt x="252816" y="112743"/>
                      </a:cubicBezTo>
                      <a:cubicBezTo>
                        <a:pt x="275877" y="73454"/>
                        <a:pt x="296376" y="36727"/>
                        <a:pt x="311750" y="854"/>
                      </a:cubicBezTo>
                      <a:lnTo>
                        <a:pt x="394599" y="854"/>
                      </a:lnTo>
                      <a:close/>
                      <a:moveTo>
                        <a:pt x="87973" y="447554"/>
                      </a:moveTo>
                      <a:lnTo>
                        <a:pt x="318583" y="447554"/>
                      </a:lnTo>
                      <a:lnTo>
                        <a:pt x="318583" y="116159"/>
                      </a:lnTo>
                      <a:cubicBezTo>
                        <a:pt x="294668" y="157156"/>
                        <a:pt x="272461" y="193883"/>
                        <a:pt x="251962" y="226339"/>
                      </a:cubicBezTo>
                      <a:cubicBezTo>
                        <a:pt x="230610" y="258796"/>
                        <a:pt x="210965" y="287835"/>
                        <a:pt x="192175" y="314313"/>
                      </a:cubicBezTo>
                      <a:cubicBezTo>
                        <a:pt x="173384" y="340790"/>
                        <a:pt x="154594" y="364705"/>
                        <a:pt x="137511" y="386058"/>
                      </a:cubicBezTo>
                      <a:cubicBezTo>
                        <a:pt x="119575" y="407411"/>
                        <a:pt x="103347" y="427909"/>
                        <a:pt x="87973" y="447554"/>
                      </a:cubicBezTo>
                      <a:close/>
                    </a:path>
                  </a:pathLst>
                </a:custGeom>
                <a:solidFill>
                  <a:schemeClr val="accent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grpSp>
          <p:grpSp>
            <p:nvGrpSpPr>
              <p:cNvPr id="80" name="Group 79">
                <a:extLst>
                  <a:ext uri="{FF2B5EF4-FFF2-40B4-BE49-F238E27FC236}">
                    <a16:creationId xmlns:a16="http://schemas.microsoft.com/office/drawing/2014/main" id="{C7E42000-60F7-4980-8FD9-A47F8750EDAA}"/>
                  </a:ext>
                </a:extLst>
              </p:cNvPr>
              <p:cNvGrpSpPr/>
              <p:nvPr/>
            </p:nvGrpSpPr>
            <p:grpSpPr>
              <a:xfrm>
                <a:off x="10588376" y="1503150"/>
                <a:ext cx="6026598" cy="7778379"/>
                <a:chOff x="10588376" y="1503150"/>
                <a:chExt cx="6026598" cy="7778379"/>
              </a:xfrm>
            </p:grpSpPr>
            <p:sp>
              <p:nvSpPr>
                <p:cNvPr id="82" name="Freeform: Shape 81">
                  <a:extLst>
                    <a:ext uri="{FF2B5EF4-FFF2-40B4-BE49-F238E27FC236}">
                      <a16:creationId xmlns:a16="http://schemas.microsoft.com/office/drawing/2014/main" id="{1676A6B6-23AF-4BC2-BC80-6BA7A28215DC}"/>
                    </a:ext>
                  </a:extLst>
                </p:cNvPr>
                <p:cNvSpPr/>
                <p:nvPr/>
              </p:nvSpPr>
              <p:spPr>
                <a:xfrm>
                  <a:off x="16234042" y="8110544"/>
                  <a:ext cx="380932" cy="687558"/>
                </a:xfrm>
                <a:custGeom>
                  <a:avLst/>
                  <a:gdLst>
                    <a:gd name="connsiteX0" fmla="*/ 380933 w 380932"/>
                    <a:gd name="connsiteY0" fmla="*/ 468906 h 687558"/>
                    <a:gd name="connsiteX1" fmla="*/ 363851 w 380932"/>
                    <a:gd name="connsiteY1" fmla="*/ 558588 h 687558"/>
                    <a:gd name="connsiteX2" fmla="*/ 315167 w 380932"/>
                    <a:gd name="connsiteY2" fmla="*/ 627771 h 687558"/>
                    <a:gd name="connsiteX3" fmla="*/ 239151 w 380932"/>
                    <a:gd name="connsiteY3" fmla="*/ 672185 h 687558"/>
                    <a:gd name="connsiteX4" fmla="*/ 140074 w 380932"/>
                    <a:gd name="connsiteY4" fmla="*/ 687559 h 687558"/>
                    <a:gd name="connsiteX5" fmla="*/ 0 w 380932"/>
                    <a:gd name="connsiteY5" fmla="*/ 659373 h 687558"/>
                    <a:gd name="connsiteX6" fmla="*/ 0 w 380932"/>
                    <a:gd name="connsiteY6" fmla="*/ 577378 h 687558"/>
                    <a:gd name="connsiteX7" fmla="*/ 140928 w 380932"/>
                    <a:gd name="connsiteY7" fmla="*/ 621792 h 687558"/>
                    <a:gd name="connsiteX8" fmla="*/ 207549 w 380932"/>
                    <a:gd name="connsiteY8" fmla="*/ 610689 h 687558"/>
                    <a:gd name="connsiteX9" fmla="*/ 257941 w 380932"/>
                    <a:gd name="connsiteY9" fmla="*/ 580795 h 687558"/>
                    <a:gd name="connsiteX10" fmla="*/ 289543 w 380932"/>
                    <a:gd name="connsiteY10" fmla="*/ 533819 h 687558"/>
                    <a:gd name="connsiteX11" fmla="*/ 300647 w 380932"/>
                    <a:gd name="connsiteY11" fmla="*/ 474031 h 687558"/>
                    <a:gd name="connsiteX12" fmla="*/ 256233 w 380932"/>
                    <a:gd name="connsiteY12" fmla="*/ 370683 h 687558"/>
                    <a:gd name="connsiteX13" fmla="*/ 127263 w 380932"/>
                    <a:gd name="connsiteY13" fmla="*/ 333103 h 687558"/>
                    <a:gd name="connsiteX14" fmla="*/ 98223 w 380932"/>
                    <a:gd name="connsiteY14" fmla="*/ 333957 h 687558"/>
                    <a:gd name="connsiteX15" fmla="*/ 68329 w 380932"/>
                    <a:gd name="connsiteY15" fmla="*/ 334811 h 687558"/>
                    <a:gd name="connsiteX16" fmla="*/ 38435 w 380932"/>
                    <a:gd name="connsiteY16" fmla="*/ 336519 h 687558"/>
                    <a:gd name="connsiteX17" fmla="*/ 11958 w 380932"/>
                    <a:gd name="connsiteY17" fmla="*/ 339082 h 687558"/>
                    <a:gd name="connsiteX18" fmla="*/ 35018 w 380932"/>
                    <a:gd name="connsiteY18" fmla="*/ 0 h 687558"/>
                    <a:gd name="connsiteX19" fmla="*/ 348477 w 380932"/>
                    <a:gd name="connsiteY19" fmla="*/ 0 h 687558"/>
                    <a:gd name="connsiteX20" fmla="*/ 348477 w 380932"/>
                    <a:gd name="connsiteY20" fmla="*/ 70037 h 687558"/>
                    <a:gd name="connsiteX21" fmla="*/ 102493 w 380932"/>
                    <a:gd name="connsiteY21" fmla="*/ 70037 h 687558"/>
                    <a:gd name="connsiteX22" fmla="*/ 88828 w 380932"/>
                    <a:gd name="connsiteY22" fmla="*/ 269045 h 687558"/>
                    <a:gd name="connsiteX23" fmla="*/ 121284 w 380932"/>
                    <a:gd name="connsiteY23" fmla="*/ 267336 h 687558"/>
                    <a:gd name="connsiteX24" fmla="*/ 151178 w 380932"/>
                    <a:gd name="connsiteY24" fmla="*/ 266482 h 687558"/>
                    <a:gd name="connsiteX25" fmla="*/ 247692 w 380932"/>
                    <a:gd name="connsiteY25" fmla="*/ 281002 h 687558"/>
                    <a:gd name="connsiteX26" fmla="*/ 319437 w 380932"/>
                    <a:gd name="connsiteY26" fmla="*/ 321145 h 687558"/>
                    <a:gd name="connsiteX27" fmla="*/ 364705 w 380932"/>
                    <a:gd name="connsiteY27" fmla="*/ 385203 h 687558"/>
                    <a:gd name="connsiteX28" fmla="*/ 380933 w 380932"/>
                    <a:gd name="connsiteY28" fmla="*/ 468906 h 68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0932" h="687558">
                      <a:moveTo>
                        <a:pt x="380933" y="468906"/>
                      </a:moveTo>
                      <a:cubicBezTo>
                        <a:pt x="380933" y="502217"/>
                        <a:pt x="374954" y="532110"/>
                        <a:pt x="363851" y="558588"/>
                      </a:cubicBezTo>
                      <a:cubicBezTo>
                        <a:pt x="352747" y="585065"/>
                        <a:pt x="336520" y="608126"/>
                        <a:pt x="315167" y="627771"/>
                      </a:cubicBezTo>
                      <a:cubicBezTo>
                        <a:pt x="293814" y="646561"/>
                        <a:pt x="269045" y="661935"/>
                        <a:pt x="239151" y="672185"/>
                      </a:cubicBezTo>
                      <a:cubicBezTo>
                        <a:pt x="209257" y="682434"/>
                        <a:pt x="176801" y="687559"/>
                        <a:pt x="140074" y="687559"/>
                      </a:cubicBezTo>
                      <a:cubicBezTo>
                        <a:pt x="76870" y="687559"/>
                        <a:pt x="30748" y="678163"/>
                        <a:pt x="0" y="659373"/>
                      </a:cubicBezTo>
                      <a:lnTo>
                        <a:pt x="0" y="577378"/>
                      </a:lnTo>
                      <a:cubicBezTo>
                        <a:pt x="46122" y="607272"/>
                        <a:pt x="93098" y="621792"/>
                        <a:pt x="140928" y="621792"/>
                      </a:cubicBezTo>
                      <a:cubicBezTo>
                        <a:pt x="165698" y="621792"/>
                        <a:pt x="187904" y="618375"/>
                        <a:pt x="207549" y="610689"/>
                      </a:cubicBezTo>
                      <a:cubicBezTo>
                        <a:pt x="227193" y="603856"/>
                        <a:pt x="244275" y="593606"/>
                        <a:pt x="257941" y="580795"/>
                      </a:cubicBezTo>
                      <a:cubicBezTo>
                        <a:pt x="271607" y="567983"/>
                        <a:pt x="282710" y="552609"/>
                        <a:pt x="289543" y="533819"/>
                      </a:cubicBezTo>
                      <a:cubicBezTo>
                        <a:pt x="297230" y="515882"/>
                        <a:pt x="300647" y="495384"/>
                        <a:pt x="300647" y="474031"/>
                      </a:cubicBezTo>
                      <a:cubicBezTo>
                        <a:pt x="300647" y="429617"/>
                        <a:pt x="286127" y="395453"/>
                        <a:pt x="256233" y="370683"/>
                      </a:cubicBezTo>
                      <a:cubicBezTo>
                        <a:pt x="226339" y="345915"/>
                        <a:pt x="183634" y="333103"/>
                        <a:pt x="127263" y="333103"/>
                      </a:cubicBezTo>
                      <a:cubicBezTo>
                        <a:pt x="117867" y="333103"/>
                        <a:pt x="108472" y="333103"/>
                        <a:pt x="98223" y="333957"/>
                      </a:cubicBezTo>
                      <a:cubicBezTo>
                        <a:pt x="87973" y="333957"/>
                        <a:pt x="77724" y="334811"/>
                        <a:pt x="68329" y="334811"/>
                      </a:cubicBezTo>
                      <a:cubicBezTo>
                        <a:pt x="58079" y="335665"/>
                        <a:pt x="48684" y="335665"/>
                        <a:pt x="38435" y="336519"/>
                      </a:cubicBezTo>
                      <a:cubicBezTo>
                        <a:pt x="29040" y="337373"/>
                        <a:pt x="20499" y="338227"/>
                        <a:pt x="11958" y="339082"/>
                      </a:cubicBezTo>
                      <a:lnTo>
                        <a:pt x="35018" y="0"/>
                      </a:lnTo>
                      <a:lnTo>
                        <a:pt x="348477" y="0"/>
                      </a:lnTo>
                      <a:lnTo>
                        <a:pt x="348477" y="70037"/>
                      </a:lnTo>
                      <a:lnTo>
                        <a:pt x="102493" y="70037"/>
                      </a:lnTo>
                      <a:lnTo>
                        <a:pt x="88828" y="269045"/>
                      </a:lnTo>
                      <a:cubicBezTo>
                        <a:pt x="99077" y="268190"/>
                        <a:pt x="109326" y="268190"/>
                        <a:pt x="121284" y="267336"/>
                      </a:cubicBezTo>
                      <a:cubicBezTo>
                        <a:pt x="132387" y="266482"/>
                        <a:pt x="142636" y="266482"/>
                        <a:pt x="151178" y="266482"/>
                      </a:cubicBezTo>
                      <a:cubicBezTo>
                        <a:pt x="187050" y="266482"/>
                        <a:pt x="219506" y="271607"/>
                        <a:pt x="247692" y="281002"/>
                      </a:cubicBezTo>
                      <a:cubicBezTo>
                        <a:pt x="275877" y="290397"/>
                        <a:pt x="299792" y="304063"/>
                        <a:pt x="319437" y="321145"/>
                      </a:cubicBezTo>
                      <a:cubicBezTo>
                        <a:pt x="339082" y="338227"/>
                        <a:pt x="354456" y="360435"/>
                        <a:pt x="364705" y="385203"/>
                      </a:cubicBezTo>
                      <a:cubicBezTo>
                        <a:pt x="375808" y="409118"/>
                        <a:pt x="380933" y="438158"/>
                        <a:pt x="380933" y="468906"/>
                      </a:cubicBez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83" name="Freeform: Shape 82">
                  <a:extLst>
                    <a:ext uri="{FF2B5EF4-FFF2-40B4-BE49-F238E27FC236}">
                      <a16:creationId xmlns:a16="http://schemas.microsoft.com/office/drawing/2014/main" id="{E587522E-AEC2-40C8-8669-104AE2848126}"/>
                    </a:ext>
                  </a:extLst>
                </p:cNvPr>
                <p:cNvSpPr/>
                <p:nvPr/>
              </p:nvSpPr>
              <p:spPr>
                <a:xfrm>
                  <a:off x="14334502" y="8580305"/>
                  <a:ext cx="430471" cy="701224"/>
                </a:xfrm>
                <a:custGeom>
                  <a:avLst/>
                  <a:gdLst>
                    <a:gd name="connsiteX0" fmla="*/ 430471 w 430471"/>
                    <a:gd name="connsiteY0" fmla="*/ 474031 h 701224"/>
                    <a:gd name="connsiteX1" fmla="*/ 414243 w 430471"/>
                    <a:gd name="connsiteY1" fmla="*/ 565421 h 701224"/>
                    <a:gd name="connsiteX2" fmla="*/ 369829 w 430471"/>
                    <a:gd name="connsiteY2" fmla="*/ 637166 h 701224"/>
                    <a:gd name="connsiteX3" fmla="*/ 302355 w 430471"/>
                    <a:gd name="connsiteY3" fmla="*/ 684142 h 701224"/>
                    <a:gd name="connsiteX4" fmla="*/ 216944 w 430471"/>
                    <a:gd name="connsiteY4" fmla="*/ 701224 h 701224"/>
                    <a:gd name="connsiteX5" fmla="*/ 125554 w 430471"/>
                    <a:gd name="connsiteY5" fmla="*/ 679871 h 701224"/>
                    <a:gd name="connsiteX6" fmla="*/ 57225 w 430471"/>
                    <a:gd name="connsiteY6" fmla="*/ 618375 h 701224"/>
                    <a:gd name="connsiteX7" fmla="*/ 14520 w 430471"/>
                    <a:gd name="connsiteY7" fmla="*/ 521007 h 701224"/>
                    <a:gd name="connsiteX8" fmla="*/ 0 w 430471"/>
                    <a:gd name="connsiteY8" fmla="*/ 391182 h 701224"/>
                    <a:gd name="connsiteX9" fmla="*/ 19644 w 430471"/>
                    <a:gd name="connsiteY9" fmla="*/ 230610 h 701224"/>
                    <a:gd name="connsiteX10" fmla="*/ 75162 w 430471"/>
                    <a:gd name="connsiteY10" fmla="*/ 107618 h 701224"/>
                    <a:gd name="connsiteX11" fmla="*/ 162281 w 430471"/>
                    <a:gd name="connsiteY11" fmla="*/ 28186 h 701224"/>
                    <a:gd name="connsiteX12" fmla="*/ 275877 w 430471"/>
                    <a:gd name="connsiteY12" fmla="*/ 0 h 701224"/>
                    <a:gd name="connsiteX13" fmla="*/ 388620 w 430471"/>
                    <a:gd name="connsiteY13" fmla="*/ 19644 h 701224"/>
                    <a:gd name="connsiteX14" fmla="*/ 388620 w 430471"/>
                    <a:gd name="connsiteY14" fmla="*/ 93098 h 701224"/>
                    <a:gd name="connsiteX15" fmla="*/ 278440 w 430471"/>
                    <a:gd name="connsiteY15" fmla="*/ 65767 h 701224"/>
                    <a:gd name="connsiteX16" fmla="*/ 196445 w 430471"/>
                    <a:gd name="connsiteY16" fmla="*/ 86265 h 701224"/>
                    <a:gd name="connsiteX17" fmla="*/ 134095 w 430471"/>
                    <a:gd name="connsiteY17" fmla="*/ 143490 h 701224"/>
                    <a:gd name="connsiteX18" fmla="*/ 93952 w 430471"/>
                    <a:gd name="connsiteY18" fmla="*/ 233172 h 701224"/>
                    <a:gd name="connsiteX19" fmla="*/ 80286 w 430471"/>
                    <a:gd name="connsiteY19" fmla="*/ 350185 h 701224"/>
                    <a:gd name="connsiteX20" fmla="*/ 81995 w 430471"/>
                    <a:gd name="connsiteY20" fmla="*/ 350185 h 701224"/>
                    <a:gd name="connsiteX21" fmla="*/ 236588 w 430471"/>
                    <a:gd name="connsiteY21" fmla="*/ 265628 h 701224"/>
                    <a:gd name="connsiteX22" fmla="*/ 316875 w 430471"/>
                    <a:gd name="connsiteY22" fmla="*/ 281002 h 701224"/>
                    <a:gd name="connsiteX23" fmla="*/ 377516 w 430471"/>
                    <a:gd name="connsiteY23" fmla="*/ 323707 h 701224"/>
                    <a:gd name="connsiteX24" fmla="*/ 416806 w 430471"/>
                    <a:gd name="connsiteY24" fmla="*/ 389474 h 701224"/>
                    <a:gd name="connsiteX25" fmla="*/ 430471 w 430471"/>
                    <a:gd name="connsiteY25" fmla="*/ 474031 h 701224"/>
                    <a:gd name="connsiteX26" fmla="*/ 351039 w 430471"/>
                    <a:gd name="connsiteY26" fmla="*/ 484280 h 701224"/>
                    <a:gd name="connsiteX27" fmla="*/ 342498 w 430471"/>
                    <a:gd name="connsiteY27" fmla="*/ 420222 h 701224"/>
                    <a:gd name="connsiteX28" fmla="*/ 316875 w 430471"/>
                    <a:gd name="connsiteY28" fmla="*/ 372392 h 701224"/>
                    <a:gd name="connsiteX29" fmla="*/ 275877 w 430471"/>
                    <a:gd name="connsiteY29" fmla="*/ 341644 h 701224"/>
                    <a:gd name="connsiteX30" fmla="*/ 220360 w 430471"/>
                    <a:gd name="connsiteY30" fmla="*/ 331395 h 701224"/>
                    <a:gd name="connsiteX31" fmla="*/ 167406 w 430471"/>
                    <a:gd name="connsiteY31" fmla="*/ 342498 h 701224"/>
                    <a:gd name="connsiteX32" fmla="*/ 124700 w 430471"/>
                    <a:gd name="connsiteY32" fmla="*/ 372392 h 701224"/>
                    <a:gd name="connsiteX33" fmla="*/ 96514 w 430471"/>
                    <a:gd name="connsiteY33" fmla="*/ 415952 h 701224"/>
                    <a:gd name="connsiteX34" fmla="*/ 86265 w 430471"/>
                    <a:gd name="connsiteY34" fmla="*/ 468906 h 701224"/>
                    <a:gd name="connsiteX35" fmla="*/ 96514 w 430471"/>
                    <a:gd name="connsiteY35" fmla="*/ 534673 h 701224"/>
                    <a:gd name="connsiteX36" fmla="*/ 124700 w 430471"/>
                    <a:gd name="connsiteY36" fmla="*/ 587628 h 701224"/>
                    <a:gd name="connsiteX37" fmla="*/ 167406 w 430471"/>
                    <a:gd name="connsiteY37" fmla="*/ 623500 h 701224"/>
                    <a:gd name="connsiteX38" fmla="*/ 222069 w 430471"/>
                    <a:gd name="connsiteY38" fmla="*/ 636312 h 701224"/>
                    <a:gd name="connsiteX39" fmla="*/ 275023 w 430471"/>
                    <a:gd name="connsiteY39" fmla="*/ 625209 h 701224"/>
                    <a:gd name="connsiteX40" fmla="*/ 316021 w 430471"/>
                    <a:gd name="connsiteY40" fmla="*/ 594460 h 701224"/>
                    <a:gd name="connsiteX41" fmla="*/ 342498 w 430471"/>
                    <a:gd name="connsiteY41" fmla="*/ 546630 h 701224"/>
                    <a:gd name="connsiteX42" fmla="*/ 351039 w 430471"/>
                    <a:gd name="connsiteY42" fmla="*/ 484280 h 701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30471" h="701224">
                      <a:moveTo>
                        <a:pt x="430471" y="474031"/>
                      </a:moveTo>
                      <a:cubicBezTo>
                        <a:pt x="430471" y="507341"/>
                        <a:pt x="425347" y="537235"/>
                        <a:pt x="414243" y="565421"/>
                      </a:cubicBezTo>
                      <a:cubicBezTo>
                        <a:pt x="403140" y="592752"/>
                        <a:pt x="388620" y="616667"/>
                        <a:pt x="369829" y="637166"/>
                      </a:cubicBezTo>
                      <a:cubicBezTo>
                        <a:pt x="351039" y="657665"/>
                        <a:pt x="328832" y="673039"/>
                        <a:pt x="302355" y="684142"/>
                      </a:cubicBezTo>
                      <a:cubicBezTo>
                        <a:pt x="275877" y="695245"/>
                        <a:pt x="247692" y="701224"/>
                        <a:pt x="216944" y="701224"/>
                      </a:cubicBezTo>
                      <a:cubicBezTo>
                        <a:pt x="182779" y="701224"/>
                        <a:pt x="152886" y="694391"/>
                        <a:pt x="125554" y="679871"/>
                      </a:cubicBezTo>
                      <a:cubicBezTo>
                        <a:pt x="98223" y="665351"/>
                        <a:pt x="76016" y="645707"/>
                        <a:pt x="57225" y="618375"/>
                      </a:cubicBezTo>
                      <a:cubicBezTo>
                        <a:pt x="38435" y="591898"/>
                        <a:pt x="23915" y="559442"/>
                        <a:pt x="14520" y="521007"/>
                      </a:cubicBezTo>
                      <a:cubicBezTo>
                        <a:pt x="5125" y="482572"/>
                        <a:pt x="0" y="439012"/>
                        <a:pt x="0" y="391182"/>
                      </a:cubicBezTo>
                      <a:cubicBezTo>
                        <a:pt x="0" y="332248"/>
                        <a:pt x="6833" y="279294"/>
                        <a:pt x="19644" y="230610"/>
                      </a:cubicBezTo>
                      <a:cubicBezTo>
                        <a:pt x="32456" y="182779"/>
                        <a:pt x="51247" y="141782"/>
                        <a:pt x="75162" y="107618"/>
                      </a:cubicBezTo>
                      <a:cubicBezTo>
                        <a:pt x="99077" y="73453"/>
                        <a:pt x="128116" y="46976"/>
                        <a:pt x="162281" y="28186"/>
                      </a:cubicBezTo>
                      <a:cubicBezTo>
                        <a:pt x="196445" y="9395"/>
                        <a:pt x="234026" y="0"/>
                        <a:pt x="275877" y="0"/>
                      </a:cubicBezTo>
                      <a:cubicBezTo>
                        <a:pt x="322853" y="0"/>
                        <a:pt x="359580" y="6833"/>
                        <a:pt x="388620" y="19644"/>
                      </a:cubicBezTo>
                      <a:lnTo>
                        <a:pt x="388620" y="93098"/>
                      </a:lnTo>
                      <a:cubicBezTo>
                        <a:pt x="353601" y="75162"/>
                        <a:pt x="316875" y="65767"/>
                        <a:pt x="278440" y="65767"/>
                      </a:cubicBezTo>
                      <a:cubicBezTo>
                        <a:pt x="248546" y="65767"/>
                        <a:pt x="221214" y="72599"/>
                        <a:pt x="196445" y="86265"/>
                      </a:cubicBezTo>
                      <a:cubicBezTo>
                        <a:pt x="172530" y="99931"/>
                        <a:pt x="151177" y="118721"/>
                        <a:pt x="134095" y="143490"/>
                      </a:cubicBezTo>
                      <a:cubicBezTo>
                        <a:pt x="117013" y="168260"/>
                        <a:pt x="103347" y="198154"/>
                        <a:pt x="93952" y="233172"/>
                      </a:cubicBezTo>
                      <a:cubicBezTo>
                        <a:pt x="84557" y="268190"/>
                        <a:pt x="80286" y="306625"/>
                        <a:pt x="80286" y="350185"/>
                      </a:cubicBezTo>
                      <a:lnTo>
                        <a:pt x="81995" y="350185"/>
                      </a:lnTo>
                      <a:cubicBezTo>
                        <a:pt x="112742" y="293814"/>
                        <a:pt x="164843" y="265628"/>
                        <a:pt x="236588" y="265628"/>
                      </a:cubicBezTo>
                      <a:cubicBezTo>
                        <a:pt x="266482" y="265628"/>
                        <a:pt x="292960" y="270753"/>
                        <a:pt x="316875" y="281002"/>
                      </a:cubicBezTo>
                      <a:cubicBezTo>
                        <a:pt x="340790" y="291251"/>
                        <a:pt x="361288" y="304917"/>
                        <a:pt x="377516" y="323707"/>
                      </a:cubicBezTo>
                      <a:cubicBezTo>
                        <a:pt x="394599" y="342498"/>
                        <a:pt x="407410" y="363851"/>
                        <a:pt x="416806" y="389474"/>
                      </a:cubicBezTo>
                      <a:cubicBezTo>
                        <a:pt x="426201" y="414243"/>
                        <a:pt x="430471" y="443283"/>
                        <a:pt x="430471" y="474031"/>
                      </a:cubicBezTo>
                      <a:close/>
                      <a:moveTo>
                        <a:pt x="351039" y="484280"/>
                      </a:moveTo>
                      <a:cubicBezTo>
                        <a:pt x="351039" y="460365"/>
                        <a:pt x="347623" y="439012"/>
                        <a:pt x="342498" y="420222"/>
                      </a:cubicBezTo>
                      <a:cubicBezTo>
                        <a:pt x="336519" y="401432"/>
                        <a:pt x="327978" y="385203"/>
                        <a:pt x="316875" y="372392"/>
                      </a:cubicBezTo>
                      <a:cubicBezTo>
                        <a:pt x="305771" y="359580"/>
                        <a:pt x="292105" y="349331"/>
                        <a:pt x="275877" y="341644"/>
                      </a:cubicBezTo>
                      <a:cubicBezTo>
                        <a:pt x="259649" y="334811"/>
                        <a:pt x="240859" y="331395"/>
                        <a:pt x="220360" y="331395"/>
                      </a:cubicBezTo>
                      <a:cubicBezTo>
                        <a:pt x="201570" y="331395"/>
                        <a:pt x="183634" y="334811"/>
                        <a:pt x="167406" y="342498"/>
                      </a:cubicBezTo>
                      <a:cubicBezTo>
                        <a:pt x="151177" y="349331"/>
                        <a:pt x="136658" y="359580"/>
                        <a:pt x="124700" y="372392"/>
                      </a:cubicBezTo>
                      <a:cubicBezTo>
                        <a:pt x="112742" y="385203"/>
                        <a:pt x="103347" y="399723"/>
                        <a:pt x="96514" y="415952"/>
                      </a:cubicBezTo>
                      <a:cubicBezTo>
                        <a:pt x="89682" y="432179"/>
                        <a:pt x="86265" y="450116"/>
                        <a:pt x="86265" y="468906"/>
                      </a:cubicBezTo>
                      <a:cubicBezTo>
                        <a:pt x="86265" y="491967"/>
                        <a:pt x="89682" y="514174"/>
                        <a:pt x="96514" y="534673"/>
                      </a:cubicBezTo>
                      <a:cubicBezTo>
                        <a:pt x="103347" y="555171"/>
                        <a:pt x="112742" y="573108"/>
                        <a:pt x="124700" y="587628"/>
                      </a:cubicBezTo>
                      <a:cubicBezTo>
                        <a:pt x="136658" y="603001"/>
                        <a:pt x="151177" y="614959"/>
                        <a:pt x="167406" y="623500"/>
                      </a:cubicBezTo>
                      <a:cubicBezTo>
                        <a:pt x="183634" y="632041"/>
                        <a:pt x="202424" y="636312"/>
                        <a:pt x="222069" y="636312"/>
                      </a:cubicBezTo>
                      <a:cubicBezTo>
                        <a:pt x="241713" y="636312"/>
                        <a:pt x="259649" y="632895"/>
                        <a:pt x="275023" y="625209"/>
                      </a:cubicBezTo>
                      <a:cubicBezTo>
                        <a:pt x="291252" y="617521"/>
                        <a:pt x="304917" y="607272"/>
                        <a:pt x="316021" y="594460"/>
                      </a:cubicBezTo>
                      <a:cubicBezTo>
                        <a:pt x="327124" y="581649"/>
                        <a:pt x="336519" y="565421"/>
                        <a:pt x="342498" y="546630"/>
                      </a:cubicBezTo>
                      <a:cubicBezTo>
                        <a:pt x="348477" y="526986"/>
                        <a:pt x="351039" y="506487"/>
                        <a:pt x="351039" y="484280"/>
                      </a:cubicBez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84" name="Freeform: Shape 83">
                  <a:extLst>
                    <a:ext uri="{FF2B5EF4-FFF2-40B4-BE49-F238E27FC236}">
                      <a16:creationId xmlns:a16="http://schemas.microsoft.com/office/drawing/2014/main" id="{519B81BA-FDF3-40B7-BA12-38D4FC2B0603}"/>
                    </a:ext>
                  </a:extLst>
                </p:cNvPr>
                <p:cNvSpPr/>
                <p:nvPr/>
              </p:nvSpPr>
              <p:spPr>
                <a:xfrm>
                  <a:off x="12530621" y="8211329"/>
                  <a:ext cx="430471" cy="677309"/>
                </a:xfrm>
                <a:custGeom>
                  <a:avLst/>
                  <a:gdLst>
                    <a:gd name="connsiteX0" fmla="*/ 428763 w 430471"/>
                    <a:gd name="connsiteY0" fmla="*/ 45268 h 677309"/>
                    <a:gd name="connsiteX1" fmla="*/ 391183 w 430471"/>
                    <a:gd name="connsiteY1" fmla="*/ 111888 h 677309"/>
                    <a:gd name="connsiteX2" fmla="*/ 345060 w 430471"/>
                    <a:gd name="connsiteY2" fmla="*/ 202424 h 677309"/>
                    <a:gd name="connsiteX3" fmla="*/ 294668 w 430471"/>
                    <a:gd name="connsiteY3" fmla="*/ 310042 h 677309"/>
                    <a:gd name="connsiteX4" fmla="*/ 246838 w 430471"/>
                    <a:gd name="connsiteY4" fmla="*/ 428763 h 677309"/>
                    <a:gd name="connsiteX5" fmla="*/ 207549 w 430471"/>
                    <a:gd name="connsiteY5" fmla="*/ 553463 h 677309"/>
                    <a:gd name="connsiteX6" fmla="*/ 183634 w 430471"/>
                    <a:gd name="connsiteY6" fmla="*/ 677309 h 677309"/>
                    <a:gd name="connsiteX7" fmla="*/ 100785 w 430471"/>
                    <a:gd name="connsiteY7" fmla="*/ 677309 h 677309"/>
                    <a:gd name="connsiteX8" fmla="*/ 127262 w 430471"/>
                    <a:gd name="connsiteY8" fmla="*/ 553463 h 677309"/>
                    <a:gd name="connsiteX9" fmla="*/ 167406 w 430471"/>
                    <a:gd name="connsiteY9" fmla="*/ 429617 h 677309"/>
                    <a:gd name="connsiteX10" fmla="*/ 215236 w 430471"/>
                    <a:gd name="connsiteY10" fmla="*/ 312604 h 677309"/>
                    <a:gd name="connsiteX11" fmla="*/ 263920 w 430471"/>
                    <a:gd name="connsiteY11" fmla="*/ 209257 h 677309"/>
                    <a:gd name="connsiteX12" fmla="*/ 307480 w 430471"/>
                    <a:gd name="connsiteY12" fmla="*/ 125554 h 677309"/>
                    <a:gd name="connsiteX13" fmla="*/ 339082 w 430471"/>
                    <a:gd name="connsiteY13" fmla="*/ 69183 h 677309"/>
                    <a:gd name="connsiteX14" fmla="*/ 0 w 430471"/>
                    <a:gd name="connsiteY14" fmla="*/ 69183 h 677309"/>
                    <a:gd name="connsiteX15" fmla="*/ 0 w 430471"/>
                    <a:gd name="connsiteY15" fmla="*/ 0 h 677309"/>
                    <a:gd name="connsiteX16" fmla="*/ 430471 w 430471"/>
                    <a:gd name="connsiteY16" fmla="*/ 0 h 677309"/>
                    <a:gd name="connsiteX17" fmla="*/ 430471 w 430471"/>
                    <a:gd name="connsiteY17" fmla="*/ 45268 h 67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30471" h="677309">
                      <a:moveTo>
                        <a:pt x="428763" y="45268"/>
                      </a:moveTo>
                      <a:cubicBezTo>
                        <a:pt x="418514" y="63204"/>
                        <a:pt x="405702" y="85411"/>
                        <a:pt x="391183" y="111888"/>
                      </a:cubicBezTo>
                      <a:cubicBezTo>
                        <a:pt x="376663" y="138366"/>
                        <a:pt x="361289" y="169114"/>
                        <a:pt x="345060" y="202424"/>
                      </a:cubicBezTo>
                      <a:cubicBezTo>
                        <a:pt x="328832" y="235734"/>
                        <a:pt x="311750" y="271607"/>
                        <a:pt x="294668" y="310042"/>
                      </a:cubicBezTo>
                      <a:cubicBezTo>
                        <a:pt x="277586" y="348477"/>
                        <a:pt x="261358" y="387766"/>
                        <a:pt x="246838" y="428763"/>
                      </a:cubicBezTo>
                      <a:cubicBezTo>
                        <a:pt x="232318" y="469760"/>
                        <a:pt x="218652" y="510758"/>
                        <a:pt x="207549" y="553463"/>
                      </a:cubicBezTo>
                      <a:cubicBezTo>
                        <a:pt x="196445" y="595315"/>
                        <a:pt x="187904" y="637166"/>
                        <a:pt x="183634" y="677309"/>
                      </a:cubicBezTo>
                      <a:lnTo>
                        <a:pt x="100785" y="677309"/>
                      </a:lnTo>
                      <a:cubicBezTo>
                        <a:pt x="106764" y="637166"/>
                        <a:pt x="115305" y="596169"/>
                        <a:pt x="127262" y="553463"/>
                      </a:cubicBezTo>
                      <a:cubicBezTo>
                        <a:pt x="139220" y="511612"/>
                        <a:pt x="152032" y="470614"/>
                        <a:pt x="167406" y="429617"/>
                      </a:cubicBezTo>
                      <a:cubicBezTo>
                        <a:pt x="182780" y="389474"/>
                        <a:pt x="198154" y="350185"/>
                        <a:pt x="215236" y="312604"/>
                      </a:cubicBezTo>
                      <a:cubicBezTo>
                        <a:pt x="232318" y="275024"/>
                        <a:pt x="248546" y="240859"/>
                        <a:pt x="263920" y="209257"/>
                      </a:cubicBezTo>
                      <a:cubicBezTo>
                        <a:pt x="279294" y="177655"/>
                        <a:pt x="293814" y="150323"/>
                        <a:pt x="307480" y="125554"/>
                      </a:cubicBezTo>
                      <a:cubicBezTo>
                        <a:pt x="320291" y="101639"/>
                        <a:pt x="331395" y="82849"/>
                        <a:pt x="339082" y="69183"/>
                      </a:cubicBezTo>
                      <a:lnTo>
                        <a:pt x="0" y="69183"/>
                      </a:lnTo>
                      <a:lnTo>
                        <a:pt x="0" y="0"/>
                      </a:lnTo>
                      <a:lnTo>
                        <a:pt x="430471" y="0"/>
                      </a:lnTo>
                      <a:lnTo>
                        <a:pt x="430471" y="45268"/>
                      </a:ln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85" name="Freeform: Shape 84">
                  <a:extLst>
                    <a:ext uri="{FF2B5EF4-FFF2-40B4-BE49-F238E27FC236}">
                      <a16:creationId xmlns:a16="http://schemas.microsoft.com/office/drawing/2014/main" id="{9AE0A8E1-7E5C-46A0-A12D-88AB166B26F0}"/>
                    </a:ext>
                  </a:extLst>
                </p:cNvPr>
                <p:cNvSpPr/>
                <p:nvPr/>
              </p:nvSpPr>
              <p:spPr>
                <a:xfrm>
                  <a:off x="11050449" y="6565459"/>
                  <a:ext cx="439012" cy="698661"/>
                </a:xfrm>
                <a:custGeom>
                  <a:avLst/>
                  <a:gdLst>
                    <a:gd name="connsiteX0" fmla="*/ 0 w 439012"/>
                    <a:gd name="connsiteY0" fmla="*/ 498800 h 698661"/>
                    <a:gd name="connsiteX1" fmla="*/ 8541 w 439012"/>
                    <a:gd name="connsiteY1" fmla="*/ 444992 h 698661"/>
                    <a:gd name="connsiteX2" fmla="*/ 32456 w 439012"/>
                    <a:gd name="connsiteY2" fmla="*/ 394599 h 698661"/>
                    <a:gd name="connsiteX3" fmla="*/ 71745 w 439012"/>
                    <a:gd name="connsiteY3" fmla="*/ 351893 h 698661"/>
                    <a:gd name="connsiteX4" fmla="*/ 124700 w 439012"/>
                    <a:gd name="connsiteY4" fmla="*/ 321146 h 698661"/>
                    <a:gd name="connsiteX5" fmla="*/ 54663 w 439012"/>
                    <a:gd name="connsiteY5" fmla="*/ 257941 h 698661"/>
                    <a:gd name="connsiteX6" fmla="*/ 29040 w 439012"/>
                    <a:gd name="connsiteY6" fmla="*/ 172530 h 698661"/>
                    <a:gd name="connsiteX7" fmla="*/ 43560 w 439012"/>
                    <a:gd name="connsiteY7" fmla="*/ 103348 h 698661"/>
                    <a:gd name="connsiteX8" fmla="*/ 83703 w 439012"/>
                    <a:gd name="connsiteY8" fmla="*/ 48684 h 698661"/>
                    <a:gd name="connsiteX9" fmla="*/ 144345 w 439012"/>
                    <a:gd name="connsiteY9" fmla="*/ 12812 h 698661"/>
                    <a:gd name="connsiteX10" fmla="*/ 219506 w 439012"/>
                    <a:gd name="connsiteY10" fmla="*/ 0 h 698661"/>
                    <a:gd name="connsiteX11" fmla="*/ 295522 w 439012"/>
                    <a:gd name="connsiteY11" fmla="*/ 12812 h 698661"/>
                    <a:gd name="connsiteX12" fmla="*/ 356164 w 439012"/>
                    <a:gd name="connsiteY12" fmla="*/ 49538 h 698661"/>
                    <a:gd name="connsiteX13" fmla="*/ 395453 w 439012"/>
                    <a:gd name="connsiteY13" fmla="*/ 104202 h 698661"/>
                    <a:gd name="connsiteX14" fmla="*/ 409973 w 439012"/>
                    <a:gd name="connsiteY14" fmla="*/ 172530 h 698661"/>
                    <a:gd name="connsiteX15" fmla="*/ 384349 w 439012"/>
                    <a:gd name="connsiteY15" fmla="*/ 257941 h 698661"/>
                    <a:gd name="connsiteX16" fmla="*/ 315167 w 439012"/>
                    <a:gd name="connsiteY16" fmla="*/ 321146 h 698661"/>
                    <a:gd name="connsiteX17" fmla="*/ 367267 w 439012"/>
                    <a:gd name="connsiteY17" fmla="*/ 351893 h 698661"/>
                    <a:gd name="connsiteX18" fmla="*/ 406556 w 439012"/>
                    <a:gd name="connsiteY18" fmla="*/ 394599 h 698661"/>
                    <a:gd name="connsiteX19" fmla="*/ 430471 w 439012"/>
                    <a:gd name="connsiteY19" fmla="*/ 444992 h 698661"/>
                    <a:gd name="connsiteX20" fmla="*/ 439013 w 439012"/>
                    <a:gd name="connsiteY20" fmla="*/ 498800 h 698661"/>
                    <a:gd name="connsiteX21" fmla="*/ 422784 w 439012"/>
                    <a:gd name="connsiteY21" fmla="*/ 579941 h 698661"/>
                    <a:gd name="connsiteX22" fmla="*/ 377517 w 439012"/>
                    <a:gd name="connsiteY22" fmla="*/ 643145 h 698661"/>
                    <a:gd name="connsiteX23" fmla="*/ 308334 w 439012"/>
                    <a:gd name="connsiteY23" fmla="*/ 684142 h 698661"/>
                    <a:gd name="connsiteX24" fmla="*/ 219506 w 439012"/>
                    <a:gd name="connsiteY24" fmla="*/ 698662 h 698661"/>
                    <a:gd name="connsiteX25" fmla="*/ 131533 w 439012"/>
                    <a:gd name="connsiteY25" fmla="*/ 684142 h 698661"/>
                    <a:gd name="connsiteX26" fmla="*/ 62350 w 439012"/>
                    <a:gd name="connsiteY26" fmla="*/ 643145 h 698661"/>
                    <a:gd name="connsiteX27" fmla="*/ 17082 w 439012"/>
                    <a:gd name="connsiteY27" fmla="*/ 579941 h 698661"/>
                    <a:gd name="connsiteX28" fmla="*/ 0 w 439012"/>
                    <a:gd name="connsiteY28" fmla="*/ 498800 h 698661"/>
                    <a:gd name="connsiteX29" fmla="*/ 84557 w 439012"/>
                    <a:gd name="connsiteY29" fmla="*/ 491968 h 698661"/>
                    <a:gd name="connsiteX30" fmla="*/ 93952 w 439012"/>
                    <a:gd name="connsiteY30" fmla="*/ 549193 h 698661"/>
                    <a:gd name="connsiteX31" fmla="*/ 121284 w 439012"/>
                    <a:gd name="connsiteY31" fmla="*/ 592753 h 698661"/>
                    <a:gd name="connsiteX32" fmla="*/ 163989 w 439012"/>
                    <a:gd name="connsiteY32" fmla="*/ 620084 h 698661"/>
                    <a:gd name="connsiteX33" fmla="*/ 220360 w 439012"/>
                    <a:gd name="connsiteY33" fmla="*/ 629479 h 698661"/>
                    <a:gd name="connsiteX34" fmla="*/ 275023 w 439012"/>
                    <a:gd name="connsiteY34" fmla="*/ 619230 h 698661"/>
                    <a:gd name="connsiteX35" fmla="*/ 318583 w 439012"/>
                    <a:gd name="connsiteY35" fmla="*/ 591044 h 698661"/>
                    <a:gd name="connsiteX36" fmla="*/ 346769 w 439012"/>
                    <a:gd name="connsiteY36" fmla="*/ 547485 h 698661"/>
                    <a:gd name="connsiteX37" fmla="*/ 357018 w 439012"/>
                    <a:gd name="connsiteY37" fmla="*/ 491113 h 698661"/>
                    <a:gd name="connsiteX38" fmla="*/ 347623 w 439012"/>
                    <a:gd name="connsiteY38" fmla="*/ 438158 h 698661"/>
                    <a:gd name="connsiteX39" fmla="*/ 320291 w 439012"/>
                    <a:gd name="connsiteY39" fmla="*/ 394599 h 698661"/>
                    <a:gd name="connsiteX40" fmla="*/ 277586 w 439012"/>
                    <a:gd name="connsiteY40" fmla="*/ 364705 h 698661"/>
                    <a:gd name="connsiteX41" fmla="*/ 221214 w 439012"/>
                    <a:gd name="connsiteY41" fmla="*/ 353602 h 698661"/>
                    <a:gd name="connsiteX42" fmla="*/ 167406 w 439012"/>
                    <a:gd name="connsiteY42" fmla="*/ 363851 h 698661"/>
                    <a:gd name="connsiteX43" fmla="*/ 124700 w 439012"/>
                    <a:gd name="connsiteY43" fmla="*/ 392037 h 698661"/>
                    <a:gd name="connsiteX44" fmla="*/ 96514 w 439012"/>
                    <a:gd name="connsiteY44" fmla="*/ 435596 h 698661"/>
                    <a:gd name="connsiteX45" fmla="*/ 84557 w 439012"/>
                    <a:gd name="connsiteY45" fmla="*/ 491968 h 698661"/>
                    <a:gd name="connsiteX46" fmla="*/ 108472 w 439012"/>
                    <a:gd name="connsiteY46" fmla="*/ 177655 h 698661"/>
                    <a:gd name="connsiteX47" fmla="*/ 117013 w 439012"/>
                    <a:gd name="connsiteY47" fmla="*/ 222069 h 698661"/>
                    <a:gd name="connsiteX48" fmla="*/ 140928 w 439012"/>
                    <a:gd name="connsiteY48" fmla="*/ 257941 h 698661"/>
                    <a:gd name="connsiteX49" fmla="*/ 176801 w 439012"/>
                    <a:gd name="connsiteY49" fmla="*/ 281856 h 698661"/>
                    <a:gd name="connsiteX50" fmla="*/ 220360 w 439012"/>
                    <a:gd name="connsiteY50" fmla="*/ 290397 h 698661"/>
                    <a:gd name="connsiteX51" fmla="*/ 263920 w 439012"/>
                    <a:gd name="connsiteY51" fmla="*/ 281002 h 698661"/>
                    <a:gd name="connsiteX52" fmla="*/ 299793 w 439012"/>
                    <a:gd name="connsiteY52" fmla="*/ 257087 h 698661"/>
                    <a:gd name="connsiteX53" fmla="*/ 323708 w 439012"/>
                    <a:gd name="connsiteY53" fmla="*/ 221215 h 698661"/>
                    <a:gd name="connsiteX54" fmla="*/ 332249 w 439012"/>
                    <a:gd name="connsiteY54" fmla="*/ 176801 h 698661"/>
                    <a:gd name="connsiteX55" fmla="*/ 323708 w 439012"/>
                    <a:gd name="connsiteY55" fmla="*/ 131533 h 698661"/>
                    <a:gd name="connsiteX56" fmla="*/ 299793 w 439012"/>
                    <a:gd name="connsiteY56" fmla="*/ 95660 h 698661"/>
                    <a:gd name="connsiteX57" fmla="*/ 263920 w 439012"/>
                    <a:gd name="connsiteY57" fmla="*/ 71745 h 698661"/>
                    <a:gd name="connsiteX58" fmla="*/ 219506 w 439012"/>
                    <a:gd name="connsiteY58" fmla="*/ 63204 h 698661"/>
                    <a:gd name="connsiteX59" fmla="*/ 174238 w 439012"/>
                    <a:gd name="connsiteY59" fmla="*/ 72599 h 698661"/>
                    <a:gd name="connsiteX60" fmla="*/ 139220 w 439012"/>
                    <a:gd name="connsiteY60" fmla="*/ 96514 h 698661"/>
                    <a:gd name="connsiteX61" fmla="*/ 116159 w 439012"/>
                    <a:gd name="connsiteY61" fmla="*/ 132387 h 698661"/>
                    <a:gd name="connsiteX62" fmla="*/ 108472 w 439012"/>
                    <a:gd name="connsiteY62" fmla="*/ 177655 h 69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439012" h="698661">
                      <a:moveTo>
                        <a:pt x="0" y="498800"/>
                      </a:moveTo>
                      <a:cubicBezTo>
                        <a:pt x="0" y="480864"/>
                        <a:pt x="2562" y="462928"/>
                        <a:pt x="8541" y="444992"/>
                      </a:cubicBezTo>
                      <a:cubicBezTo>
                        <a:pt x="14520" y="427055"/>
                        <a:pt x="22207" y="409973"/>
                        <a:pt x="32456" y="394599"/>
                      </a:cubicBezTo>
                      <a:cubicBezTo>
                        <a:pt x="42705" y="379225"/>
                        <a:pt x="56371" y="364705"/>
                        <a:pt x="71745" y="351893"/>
                      </a:cubicBezTo>
                      <a:cubicBezTo>
                        <a:pt x="87119" y="339082"/>
                        <a:pt x="105056" y="328832"/>
                        <a:pt x="124700" y="321146"/>
                      </a:cubicBezTo>
                      <a:cubicBezTo>
                        <a:pt x="95660" y="304917"/>
                        <a:pt x="71745" y="283565"/>
                        <a:pt x="54663" y="257941"/>
                      </a:cubicBezTo>
                      <a:cubicBezTo>
                        <a:pt x="37581" y="232318"/>
                        <a:pt x="29040" y="204132"/>
                        <a:pt x="29040" y="172530"/>
                      </a:cubicBezTo>
                      <a:cubicBezTo>
                        <a:pt x="29040" y="147761"/>
                        <a:pt x="34164" y="124700"/>
                        <a:pt x="43560" y="103348"/>
                      </a:cubicBezTo>
                      <a:cubicBezTo>
                        <a:pt x="52955" y="81995"/>
                        <a:pt x="66621" y="64058"/>
                        <a:pt x="83703" y="48684"/>
                      </a:cubicBezTo>
                      <a:cubicBezTo>
                        <a:pt x="100785" y="33310"/>
                        <a:pt x="120429" y="21353"/>
                        <a:pt x="144345" y="12812"/>
                      </a:cubicBezTo>
                      <a:cubicBezTo>
                        <a:pt x="167406" y="4271"/>
                        <a:pt x="193029" y="0"/>
                        <a:pt x="219506" y="0"/>
                      </a:cubicBezTo>
                      <a:cubicBezTo>
                        <a:pt x="246838" y="0"/>
                        <a:pt x="272461" y="4271"/>
                        <a:pt x="295522" y="12812"/>
                      </a:cubicBezTo>
                      <a:cubicBezTo>
                        <a:pt x="318583" y="21353"/>
                        <a:pt x="339082" y="34164"/>
                        <a:pt x="356164" y="49538"/>
                      </a:cubicBezTo>
                      <a:cubicBezTo>
                        <a:pt x="373246" y="64913"/>
                        <a:pt x="386058" y="82849"/>
                        <a:pt x="395453" y="104202"/>
                      </a:cubicBezTo>
                      <a:cubicBezTo>
                        <a:pt x="404848" y="125554"/>
                        <a:pt x="409973" y="147761"/>
                        <a:pt x="409973" y="172530"/>
                      </a:cubicBezTo>
                      <a:cubicBezTo>
                        <a:pt x="409973" y="203278"/>
                        <a:pt x="401432" y="232318"/>
                        <a:pt x="384349" y="257941"/>
                      </a:cubicBezTo>
                      <a:cubicBezTo>
                        <a:pt x="367267" y="283565"/>
                        <a:pt x="344206" y="304917"/>
                        <a:pt x="315167" y="321146"/>
                      </a:cubicBezTo>
                      <a:cubicBezTo>
                        <a:pt x="334811" y="328832"/>
                        <a:pt x="351893" y="339082"/>
                        <a:pt x="367267" y="351893"/>
                      </a:cubicBezTo>
                      <a:cubicBezTo>
                        <a:pt x="382641" y="364705"/>
                        <a:pt x="395453" y="379225"/>
                        <a:pt x="406556" y="394599"/>
                      </a:cubicBezTo>
                      <a:cubicBezTo>
                        <a:pt x="416806" y="409973"/>
                        <a:pt x="425347" y="427055"/>
                        <a:pt x="430471" y="444992"/>
                      </a:cubicBezTo>
                      <a:cubicBezTo>
                        <a:pt x="436450" y="462928"/>
                        <a:pt x="439013" y="480864"/>
                        <a:pt x="439013" y="498800"/>
                      </a:cubicBezTo>
                      <a:cubicBezTo>
                        <a:pt x="439013" y="528694"/>
                        <a:pt x="433888" y="555171"/>
                        <a:pt x="422784" y="579941"/>
                      </a:cubicBezTo>
                      <a:cubicBezTo>
                        <a:pt x="411681" y="604710"/>
                        <a:pt x="397161" y="625209"/>
                        <a:pt x="377517" y="643145"/>
                      </a:cubicBezTo>
                      <a:cubicBezTo>
                        <a:pt x="357872" y="660227"/>
                        <a:pt x="334811" y="673893"/>
                        <a:pt x="308334" y="684142"/>
                      </a:cubicBezTo>
                      <a:cubicBezTo>
                        <a:pt x="281002" y="693537"/>
                        <a:pt x="251962" y="698662"/>
                        <a:pt x="219506" y="698662"/>
                      </a:cubicBezTo>
                      <a:cubicBezTo>
                        <a:pt x="187050" y="698662"/>
                        <a:pt x="158010" y="693537"/>
                        <a:pt x="131533" y="684142"/>
                      </a:cubicBezTo>
                      <a:cubicBezTo>
                        <a:pt x="105056" y="674747"/>
                        <a:pt x="81995" y="661081"/>
                        <a:pt x="62350" y="643145"/>
                      </a:cubicBezTo>
                      <a:cubicBezTo>
                        <a:pt x="42705" y="626062"/>
                        <a:pt x="27332" y="604710"/>
                        <a:pt x="17082" y="579941"/>
                      </a:cubicBezTo>
                      <a:cubicBezTo>
                        <a:pt x="5979" y="555171"/>
                        <a:pt x="0" y="527840"/>
                        <a:pt x="0" y="498800"/>
                      </a:cubicBezTo>
                      <a:close/>
                      <a:moveTo>
                        <a:pt x="84557" y="491968"/>
                      </a:moveTo>
                      <a:cubicBezTo>
                        <a:pt x="84557" y="513320"/>
                        <a:pt x="87973" y="532110"/>
                        <a:pt x="93952" y="549193"/>
                      </a:cubicBezTo>
                      <a:cubicBezTo>
                        <a:pt x="100785" y="566275"/>
                        <a:pt x="109326" y="580795"/>
                        <a:pt x="121284" y="592753"/>
                      </a:cubicBezTo>
                      <a:cubicBezTo>
                        <a:pt x="133241" y="604710"/>
                        <a:pt x="147761" y="614105"/>
                        <a:pt x="163989" y="620084"/>
                      </a:cubicBezTo>
                      <a:cubicBezTo>
                        <a:pt x="181071" y="626917"/>
                        <a:pt x="199862" y="629479"/>
                        <a:pt x="220360" y="629479"/>
                      </a:cubicBezTo>
                      <a:cubicBezTo>
                        <a:pt x="240005" y="629479"/>
                        <a:pt x="258795" y="626062"/>
                        <a:pt x="275023" y="619230"/>
                      </a:cubicBezTo>
                      <a:cubicBezTo>
                        <a:pt x="292106" y="612397"/>
                        <a:pt x="305771" y="603002"/>
                        <a:pt x="318583" y="591044"/>
                      </a:cubicBezTo>
                      <a:cubicBezTo>
                        <a:pt x="330541" y="579086"/>
                        <a:pt x="339936" y="564567"/>
                        <a:pt x="346769" y="547485"/>
                      </a:cubicBezTo>
                      <a:cubicBezTo>
                        <a:pt x="353602" y="530403"/>
                        <a:pt x="357018" y="511612"/>
                        <a:pt x="357018" y="491113"/>
                      </a:cubicBezTo>
                      <a:cubicBezTo>
                        <a:pt x="357018" y="472323"/>
                        <a:pt x="353602" y="454387"/>
                        <a:pt x="347623" y="438158"/>
                      </a:cubicBezTo>
                      <a:cubicBezTo>
                        <a:pt x="341644" y="421931"/>
                        <a:pt x="332249" y="407411"/>
                        <a:pt x="320291" y="394599"/>
                      </a:cubicBezTo>
                      <a:cubicBezTo>
                        <a:pt x="308334" y="381787"/>
                        <a:pt x="293814" y="372392"/>
                        <a:pt x="277586" y="364705"/>
                      </a:cubicBezTo>
                      <a:cubicBezTo>
                        <a:pt x="260504" y="357872"/>
                        <a:pt x="242567" y="353602"/>
                        <a:pt x="221214" y="353602"/>
                      </a:cubicBezTo>
                      <a:cubicBezTo>
                        <a:pt x="201570" y="353602"/>
                        <a:pt x="183634" y="357018"/>
                        <a:pt x="167406" y="363851"/>
                      </a:cubicBezTo>
                      <a:cubicBezTo>
                        <a:pt x="151177" y="370684"/>
                        <a:pt x="136658" y="380079"/>
                        <a:pt x="124700" y="392037"/>
                      </a:cubicBezTo>
                      <a:cubicBezTo>
                        <a:pt x="112743" y="403994"/>
                        <a:pt x="103347" y="418514"/>
                        <a:pt x="96514" y="435596"/>
                      </a:cubicBezTo>
                      <a:cubicBezTo>
                        <a:pt x="87973" y="453533"/>
                        <a:pt x="84557" y="471469"/>
                        <a:pt x="84557" y="491968"/>
                      </a:cubicBezTo>
                      <a:close/>
                      <a:moveTo>
                        <a:pt x="108472" y="177655"/>
                      </a:moveTo>
                      <a:cubicBezTo>
                        <a:pt x="108472" y="193883"/>
                        <a:pt x="111034" y="208403"/>
                        <a:pt x="117013" y="222069"/>
                      </a:cubicBezTo>
                      <a:cubicBezTo>
                        <a:pt x="122992" y="235735"/>
                        <a:pt x="130679" y="247692"/>
                        <a:pt x="140928" y="257941"/>
                      </a:cubicBezTo>
                      <a:cubicBezTo>
                        <a:pt x="151177" y="268191"/>
                        <a:pt x="163135" y="275877"/>
                        <a:pt x="176801" y="281856"/>
                      </a:cubicBezTo>
                      <a:cubicBezTo>
                        <a:pt x="190467" y="287835"/>
                        <a:pt x="204986" y="290397"/>
                        <a:pt x="220360" y="290397"/>
                      </a:cubicBezTo>
                      <a:cubicBezTo>
                        <a:pt x="235734" y="290397"/>
                        <a:pt x="250254" y="286981"/>
                        <a:pt x="263920" y="281002"/>
                      </a:cubicBezTo>
                      <a:cubicBezTo>
                        <a:pt x="277586" y="275024"/>
                        <a:pt x="289543" y="267336"/>
                        <a:pt x="299793" y="257087"/>
                      </a:cubicBezTo>
                      <a:cubicBezTo>
                        <a:pt x="310042" y="246838"/>
                        <a:pt x="317729" y="234880"/>
                        <a:pt x="323708" y="221215"/>
                      </a:cubicBezTo>
                      <a:cubicBezTo>
                        <a:pt x="329686" y="207549"/>
                        <a:pt x="332249" y="193029"/>
                        <a:pt x="332249" y="176801"/>
                      </a:cubicBezTo>
                      <a:cubicBezTo>
                        <a:pt x="332249" y="160573"/>
                        <a:pt x="329686" y="145199"/>
                        <a:pt x="323708" y="131533"/>
                      </a:cubicBezTo>
                      <a:cubicBezTo>
                        <a:pt x="317729" y="117867"/>
                        <a:pt x="310042" y="105910"/>
                        <a:pt x="299793" y="95660"/>
                      </a:cubicBezTo>
                      <a:cubicBezTo>
                        <a:pt x="289543" y="85411"/>
                        <a:pt x="277586" y="77724"/>
                        <a:pt x="263920" y="71745"/>
                      </a:cubicBezTo>
                      <a:cubicBezTo>
                        <a:pt x="250254" y="65767"/>
                        <a:pt x="235734" y="63204"/>
                        <a:pt x="219506" y="63204"/>
                      </a:cubicBezTo>
                      <a:cubicBezTo>
                        <a:pt x="202424" y="63204"/>
                        <a:pt x="187904" y="66620"/>
                        <a:pt x="174238" y="72599"/>
                      </a:cubicBezTo>
                      <a:cubicBezTo>
                        <a:pt x="160573" y="78578"/>
                        <a:pt x="148615" y="86265"/>
                        <a:pt x="139220" y="96514"/>
                      </a:cubicBezTo>
                      <a:cubicBezTo>
                        <a:pt x="128971" y="106764"/>
                        <a:pt x="121284" y="118721"/>
                        <a:pt x="116159" y="132387"/>
                      </a:cubicBezTo>
                      <a:cubicBezTo>
                        <a:pt x="111034" y="146907"/>
                        <a:pt x="108472" y="162281"/>
                        <a:pt x="108472" y="177655"/>
                      </a:cubicBez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86" name="Freeform: Shape 85">
                  <a:extLst>
                    <a:ext uri="{FF2B5EF4-FFF2-40B4-BE49-F238E27FC236}">
                      <a16:creationId xmlns:a16="http://schemas.microsoft.com/office/drawing/2014/main" id="{001741DF-3F58-4EB7-A469-416D0C647968}"/>
                    </a:ext>
                  </a:extLst>
                </p:cNvPr>
                <p:cNvSpPr/>
                <p:nvPr/>
              </p:nvSpPr>
              <p:spPr>
                <a:xfrm>
                  <a:off x="10652434" y="4830762"/>
                  <a:ext cx="428763" cy="699515"/>
                </a:xfrm>
                <a:custGeom>
                  <a:avLst/>
                  <a:gdLst>
                    <a:gd name="connsiteX0" fmla="*/ 428763 w 428763"/>
                    <a:gd name="connsiteY0" fmla="*/ 307480 h 699515"/>
                    <a:gd name="connsiteX1" fmla="*/ 409973 w 428763"/>
                    <a:gd name="connsiteY1" fmla="*/ 473177 h 699515"/>
                    <a:gd name="connsiteX2" fmla="*/ 356164 w 428763"/>
                    <a:gd name="connsiteY2" fmla="*/ 596169 h 699515"/>
                    <a:gd name="connsiteX3" fmla="*/ 269899 w 428763"/>
                    <a:gd name="connsiteY3" fmla="*/ 673039 h 699515"/>
                    <a:gd name="connsiteX4" fmla="*/ 153740 w 428763"/>
                    <a:gd name="connsiteY4" fmla="*/ 699516 h 699515"/>
                    <a:gd name="connsiteX5" fmla="*/ 35873 w 428763"/>
                    <a:gd name="connsiteY5" fmla="*/ 675601 h 699515"/>
                    <a:gd name="connsiteX6" fmla="*/ 35873 w 428763"/>
                    <a:gd name="connsiteY6" fmla="*/ 601293 h 699515"/>
                    <a:gd name="connsiteX7" fmla="*/ 155448 w 428763"/>
                    <a:gd name="connsiteY7" fmla="*/ 632895 h 699515"/>
                    <a:gd name="connsiteX8" fmla="*/ 237443 w 428763"/>
                    <a:gd name="connsiteY8" fmla="*/ 614105 h 699515"/>
                    <a:gd name="connsiteX9" fmla="*/ 298938 w 428763"/>
                    <a:gd name="connsiteY9" fmla="*/ 559442 h 699515"/>
                    <a:gd name="connsiteX10" fmla="*/ 337373 w 428763"/>
                    <a:gd name="connsiteY10" fmla="*/ 470614 h 699515"/>
                    <a:gd name="connsiteX11" fmla="*/ 351039 w 428763"/>
                    <a:gd name="connsiteY11" fmla="*/ 349331 h 699515"/>
                    <a:gd name="connsiteX12" fmla="*/ 349331 w 428763"/>
                    <a:gd name="connsiteY12" fmla="*/ 349331 h 699515"/>
                    <a:gd name="connsiteX13" fmla="*/ 198154 w 428763"/>
                    <a:gd name="connsiteY13" fmla="*/ 436450 h 699515"/>
                    <a:gd name="connsiteX14" fmla="*/ 118721 w 428763"/>
                    <a:gd name="connsiteY14" fmla="*/ 421076 h 699515"/>
                    <a:gd name="connsiteX15" fmla="*/ 55517 w 428763"/>
                    <a:gd name="connsiteY15" fmla="*/ 377516 h 699515"/>
                    <a:gd name="connsiteX16" fmla="*/ 14520 w 428763"/>
                    <a:gd name="connsiteY16" fmla="*/ 310896 h 699515"/>
                    <a:gd name="connsiteX17" fmla="*/ 0 w 428763"/>
                    <a:gd name="connsiteY17" fmla="*/ 225485 h 699515"/>
                    <a:gd name="connsiteX18" fmla="*/ 16228 w 428763"/>
                    <a:gd name="connsiteY18" fmla="*/ 134095 h 699515"/>
                    <a:gd name="connsiteX19" fmla="*/ 61496 w 428763"/>
                    <a:gd name="connsiteY19" fmla="*/ 62350 h 699515"/>
                    <a:gd name="connsiteX20" fmla="*/ 130679 w 428763"/>
                    <a:gd name="connsiteY20" fmla="*/ 16228 h 699515"/>
                    <a:gd name="connsiteX21" fmla="*/ 217798 w 428763"/>
                    <a:gd name="connsiteY21" fmla="*/ 0 h 699515"/>
                    <a:gd name="connsiteX22" fmla="*/ 308334 w 428763"/>
                    <a:gd name="connsiteY22" fmla="*/ 20499 h 699515"/>
                    <a:gd name="connsiteX23" fmla="*/ 374954 w 428763"/>
                    <a:gd name="connsiteY23" fmla="*/ 80286 h 699515"/>
                    <a:gd name="connsiteX24" fmla="*/ 415952 w 428763"/>
                    <a:gd name="connsiteY24" fmla="*/ 177655 h 699515"/>
                    <a:gd name="connsiteX25" fmla="*/ 428763 w 428763"/>
                    <a:gd name="connsiteY25" fmla="*/ 307480 h 699515"/>
                    <a:gd name="connsiteX26" fmla="*/ 345060 w 428763"/>
                    <a:gd name="connsiteY26" fmla="*/ 238297 h 699515"/>
                    <a:gd name="connsiteX27" fmla="*/ 334811 w 428763"/>
                    <a:gd name="connsiteY27" fmla="*/ 167405 h 699515"/>
                    <a:gd name="connsiteX28" fmla="*/ 306625 w 428763"/>
                    <a:gd name="connsiteY28" fmla="*/ 112742 h 699515"/>
                    <a:gd name="connsiteX29" fmla="*/ 263920 w 428763"/>
                    <a:gd name="connsiteY29" fmla="*/ 77724 h 699515"/>
                    <a:gd name="connsiteX30" fmla="*/ 210111 w 428763"/>
                    <a:gd name="connsiteY30" fmla="*/ 64912 h 699515"/>
                    <a:gd name="connsiteX31" fmla="*/ 158010 w 428763"/>
                    <a:gd name="connsiteY31" fmla="*/ 76016 h 699515"/>
                    <a:gd name="connsiteX32" fmla="*/ 116159 w 428763"/>
                    <a:gd name="connsiteY32" fmla="*/ 106764 h 699515"/>
                    <a:gd name="connsiteX33" fmla="*/ 87973 w 428763"/>
                    <a:gd name="connsiteY33" fmla="*/ 154594 h 699515"/>
                    <a:gd name="connsiteX34" fmla="*/ 77724 w 428763"/>
                    <a:gd name="connsiteY34" fmla="*/ 214381 h 699515"/>
                    <a:gd name="connsiteX35" fmla="*/ 87119 w 428763"/>
                    <a:gd name="connsiteY35" fmla="*/ 278440 h 699515"/>
                    <a:gd name="connsiteX36" fmla="*/ 114451 w 428763"/>
                    <a:gd name="connsiteY36" fmla="*/ 326270 h 699515"/>
                    <a:gd name="connsiteX37" fmla="*/ 158010 w 428763"/>
                    <a:gd name="connsiteY37" fmla="*/ 356164 h 699515"/>
                    <a:gd name="connsiteX38" fmla="*/ 214382 w 428763"/>
                    <a:gd name="connsiteY38" fmla="*/ 366413 h 699515"/>
                    <a:gd name="connsiteX39" fmla="*/ 264774 w 428763"/>
                    <a:gd name="connsiteY39" fmla="*/ 356164 h 699515"/>
                    <a:gd name="connsiteX40" fmla="*/ 306625 w 428763"/>
                    <a:gd name="connsiteY40" fmla="*/ 328832 h 699515"/>
                    <a:gd name="connsiteX41" fmla="*/ 334811 w 428763"/>
                    <a:gd name="connsiteY41" fmla="*/ 287835 h 699515"/>
                    <a:gd name="connsiteX42" fmla="*/ 345060 w 428763"/>
                    <a:gd name="connsiteY42" fmla="*/ 238297 h 699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28763" h="699515">
                      <a:moveTo>
                        <a:pt x="428763" y="307480"/>
                      </a:moveTo>
                      <a:cubicBezTo>
                        <a:pt x="428763" y="369830"/>
                        <a:pt x="422784" y="424492"/>
                        <a:pt x="409973" y="473177"/>
                      </a:cubicBezTo>
                      <a:cubicBezTo>
                        <a:pt x="398015" y="521861"/>
                        <a:pt x="380079" y="562004"/>
                        <a:pt x="356164" y="596169"/>
                      </a:cubicBezTo>
                      <a:cubicBezTo>
                        <a:pt x="332249" y="629479"/>
                        <a:pt x="304063" y="655102"/>
                        <a:pt x="269899" y="673039"/>
                      </a:cubicBezTo>
                      <a:cubicBezTo>
                        <a:pt x="235734" y="690121"/>
                        <a:pt x="197299" y="699516"/>
                        <a:pt x="153740" y="699516"/>
                      </a:cubicBezTo>
                      <a:cubicBezTo>
                        <a:pt x="109326" y="699516"/>
                        <a:pt x="70037" y="691829"/>
                        <a:pt x="35873" y="675601"/>
                      </a:cubicBezTo>
                      <a:lnTo>
                        <a:pt x="35873" y="601293"/>
                      </a:lnTo>
                      <a:cubicBezTo>
                        <a:pt x="73453" y="622646"/>
                        <a:pt x="113597" y="632895"/>
                        <a:pt x="155448" y="632895"/>
                      </a:cubicBezTo>
                      <a:cubicBezTo>
                        <a:pt x="186196" y="632895"/>
                        <a:pt x="213527" y="626916"/>
                        <a:pt x="237443" y="614105"/>
                      </a:cubicBezTo>
                      <a:cubicBezTo>
                        <a:pt x="261358" y="601293"/>
                        <a:pt x="281856" y="583357"/>
                        <a:pt x="298938" y="559442"/>
                      </a:cubicBezTo>
                      <a:cubicBezTo>
                        <a:pt x="316021" y="535527"/>
                        <a:pt x="327978" y="505633"/>
                        <a:pt x="337373" y="470614"/>
                      </a:cubicBezTo>
                      <a:cubicBezTo>
                        <a:pt x="345915" y="435596"/>
                        <a:pt x="351039" y="394599"/>
                        <a:pt x="351039" y="349331"/>
                      </a:cubicBezTo>
                      <a:lnTo>
                        <a:pt x="349331" y="349331"/>
                      </a:lnTo>
                      <a:cubicBezTo>
                        <a:pt x="320291" y="407410"/>
                        <a:pt x="269899" y="436450"/>
                        <a:pt x="198154" y="436450"/>
                      </a:cubicBezTo>
                      <a:cubicBezTo>
                        <a:pt x="169114" y="436450"/>
                        <a:pt x="142636" y="431326"/>
                        <a:pt x="118721" y="421076"/>
                      </a:cubicBezTo>
                      <a:cubicBezTo>
                        <a:pt x="94806" y="410827"/>
                        <a:pt x="73453" y="396307"/>
                        <a:pt x="55517" y="377516"/>
                      </a:cubicBezTo>
                      <a:cubicBezTo>
                        <a:pt x="37581" y="358726"/>
                        <a:pt x="23915" y="336519"/>
                        <a:pt x="14520" y="310896"/>
                      </a:cubicBezTo>
                      <a:cubicBezTo>
                        <a:pt x="5125" y="285273"/>
                        <a:pt x="0" y="256233"/>
                        <a:pt x="0" y="225485"/>
                      </a:cubicBezTo>
                      <a:cubicBezTo>
                        <a:pt x="0" y="192175"/>
                        <a:pt x="5125" y="161427"/>
                        <a:pt x="16228" y="134095"/>
                      </a:cubicBezTo>
                      <a:cubicBezTo>
                        <a:pt x="27332" y="106764"/>
                        <a:pt x="41851" y="82849"/>
                        <a:pt x="61496" y="62350"/>
                      </a:cubicBezTo>
                      <a:cubicBezTo>
                        <a:pt x="81140" y="42705"/>
                        <a:pt x="104201" y="26477"/>
                        <a:pt x="130679" y="16228"/>
                      </a:cubicBezTo>
                      <a:cubicBezTo>
                        <a:pt x="157156" y="5124"/>
                        <a:pt x="186196" y="0"/>
                        <a:pt x="217798" y="0"/>
                      </a:cubicBezTo>
                      <a:cubicBezTo>
                        <a:pt x="251962" y="0"/>
                        <a:pt x="281856" y="6833"/>
                        <a:pt x="308334" y="20499"/>
                      </a:cubicBezTo>
                      <a:cubicBezTo>
                        <a:pt x="334811" y="34164"/>
                        <a:pt x="357018" y="53809"/>
                        <a:pt x="374954" y="80286"/>
                      </a:cubicBezTo>
                      <a:cubicBezTo>
                        <a:pt x="392891" y="106764"/>
                        <a:pt x="406556" y="139220"/>
                        <a:pt x="415952" y="177655"/>
                      </a:cubicBezTo>
                      <a:cubicBezTo>
                        <a:pt x="423639" y="214381"/>
                        <a:pt x="428763" y="257941"/>
                        <a:pt x="428763" y="307480"/>
                      </a:cubicBezTo>
                      <a:close/>
                      <a:moveTo>
                        <a:pt x="345060" y="238297"/>
                      </a:moveTo>
                      <a:cubicBezTo>
                        <a:pt x="345060" y="211819"/>
                        <a:pt x="341644" y="188758"/>
                        <a:pt x="334811" y="167405"/>
                      </a:cubicBezTo>
                      <a:cubicBezTo>
                        <a:pt x="327978" y="146053"/>
                        <a:pt x="318583" y="127262"/>
                        <a:pt x="306625" y="112742"/>
                      </a:cubicBezTo>
                      <a:cubicBezTo>
                        <a:pt x="294668" y="97368"/>
                        <a:pt x="280148" y="85411"/>
                        <a:pt x="263920" y="77724"/>
                      </a:cubicBezTo>
                      <a:cubicBezTo>
                        <a:pt x="247692" y="69183"/>
                        <a:pt x="229756" y="64912"/>
                        <a:pt x="210111" y="64912"/>
                      </a:cubicBezTo>
                      <a:cubicBezTo>
                        <a:pt x="191321" y="64912"/>
                        <a:pt x="174238" y="68329"/>
                        <a:pt x="158010" y="76016"/>
                      </a:cubicBezTo>
                      <a:cubicBezTo>
                        <a:pt x="141782" y="83703"/>
                        <a:pt x="128116" y="93952"/>
                        <a:pt x="116159" y="106764"/>
                      </a:cubicBezTo>
                      <a:cubicBezTo>
                        <a:pt x="104201" y="120429"/>
                        <a:pt x="94806" y="135803"/>
                        <a:pt x="87973" y="154594"/>
                      </a:cubicBezTo>
                      <a:cubicBezTo>
                        <a:pt x="81140" y="173384"/>
                        <a:pt x="77724" y="193029"/>
                        <a:pt x="77724" y="214381"/>
                      </a:cubicBezTo>
                      <a:cubicBezTo>
                        <a:pt x="77724" y="238297"/>
                        <a:pt x="81140" y="259649"/>
                        <a:pt x="87119" y="278440"/>
                      </a:cubicBezTo>
                      <a:cubicBezTo>
                        <a:pt x="93952" y="297230"/>
                        <a:pt x="102493" y="313458"/>
                        <a:pt x="114451" y="326270"/>
                      </a:cubicBezTo>
                      <a:cubicBezTo>
                        <a:pt x="126408" y="339081"/>
                        <a:pt x="140928" y="349331"/>
                        <a:pt x="158010" y="356164"/>
                      </a:cubicBezTo>
                      <a:cubicBezTo>
                        <a:pt x="175093" y="362997"/>
                        <a:pt x="193883" y="366413"/>
                        <a:pt x="214382" y="366413"/>
                      </a:cubicBezTo>
                      <a:cubicBezTo>
                        <a:pt x="232318" y="366413"/>
                        <a:pt x="249400" y="362997"/>
                        <a:pt x="264774" y="356164"/>
                      </a:cubicBezTo>
                      <a:cubicBezTo>
                        <a:pt x="281002" y="349331"/>
                        <a:pt x="294668" y="339936"/>
                        <a:pt x="306625" y="328832"/>
                      </a:cubicBezTo>
                      <a:cubicBezTo>
                        <a:pt x="318583" y="317729"/>
                        <a:pt x="327978" y="304063"/>
                        <a:pt x="334811" y="287835"/>
                      </a:cubicBezTo>
                      <a:cubicBezTo>
                        <a:pt x="341644" y="272461"/>
                        <a:pt x="345060" y="256233"/>
                        <a:pt x="345060" y="238297"/>
                      </a:cubicBez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87" name="Freeform: Shape 86">
                  <a:extLst>
                    <a:ext uri="{FF2B5EF4-FFF2-40B4-BE49-F238E27FC236}">
                      <a16:creationId xmlns:a16="http://schemas.microsoft.com/office/drawing/2014/main" id="{F8CAAF28-2478-458E-B0EC-F8041EADA4B6}"/>
                    </a:ext>
                  </a:extLst>
                </p:cNvPr>
                <p:cNvSpPr/>
                <p:nvPr/>
              </p:nvSpPr>
              <p:spPr>
                <a:xfrm>
                  <a:off x="10588376" y="3007237"/>
                  <a:ext cx="234026" cy="691829"/>
                </a:xfrm>
                <a:custGeom>
                  <a:avLst/>
                  <a:gdLst>
                    <a:gd name="connsiteX0" fmla="*/ 234026 w 234026"/>
                    <a:gd name="connsiteY0" fmla="*/ 691829 h 691829"/>
                    <a:gd name="connsiteX1" fmla="*/ 156302 w 234026"/>
                    <a:gd name="connsiteY1" fmla="*/ 691829 h 691829"/>
                    <a:gd name="connsiteX2" fmla="*/ 156302 w 234026"/>
                    <a:gd name="connsiteY2" fmla="*/ 106764 h 691829"/>
                    <a:gd name="connsiteX3" fmla="*/ 129825 w 234026"/>
                    <a:gd name="connsiteY3" fmla="*/ 127262 h 691829"/>
                    <a:gd name="connsiteX4" fmla="*/ 91390 w 234026"/>
                    <a:gd name="connsiteY4" fmla="*/ 150323 h 691829"/>
                    <a:gd name="connsiteX5" fmla="*/ 46122 w 234026"/>
                    <a:gd name="connsiteY5" fmla="*/ 171676 h 691829"/>
                    <a:gd name="connsiteX6" fmla="*/ 0 w 234026"/>
                    <a:gd name="connsiteY6" fmla="*/ 187050 h 691829"/>
                    <a:gd name="connsiteX7" fmla="*/ 0 w 234026"/>
                    <a:gd name="connsiteY7" fmla="*/ 108472 h 691829"/>
                    <a:gd name="connsiteX8" fmla="*/ 53809 w 234026"/>
                    <a:gd name="connsiteY8" fmla="*/ 89682 h 691829"/>
                    <a:gd name="connsiteX9" fmla="*/ 110180 w 234026"/>
                    <a:gd name="connsiteY9" fmla="*/ 62350 h 691829"/>
                    <a:gd name="connsiteX10" fmla="*/ 162281 w 234026"/>
                    <a:gd name="connsiteY10" fmla="*/ 31602 h 691829"/>
                    <a:gd name="connsiteX11" fmla="*/ 204986 w 234026"/>
                    <a:gd name="connsiteY11" fmla="*/ 0 h 691829"/>
                    <a:gd name="connsiteX12" fmla="*/ 234026 w 234026"/>
                    <a:gd name="connsiteY12" fmla="*/ 0 h 691829"/>
                    <a:gd name="connsiteX13" fmla="*/ 234026 w 234026"/>
                    <a:gd name="connsiteY13" fmla="*/ 691829 h 69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026" h="691829">
                      <a:moveTo>
                        <a:pt x="234026" y="691829"/>
                      </a:moveTo>
                      <a:lnTo>
                        <a:pt x="156302" y="691829"/>
                      </a:lnTo>
                      <a:lnTo>
                        <a:pt x="156302" y="106764"/>
                      </a:lnTo>
                      <a:cubicBezTo>
                        <a:pt x="150323" y="112742"/>
                        <a:pt x="141782" y="119575"/>
                        <a:pt x="129825" y="127262"/>
                      </a:cubicBezTo>
                      <a:cubicBezTo>
                        <a:pt x="118721" y="134949"/>
                        <a:pt x="105056" y="142636"/>
                        <a:pt x="91390" y="150323"/>
                      </a:cubicBezTo>
                      <a:cubicBezTo>
                        <a:pt x="76870" y="158010"/>
                        <a:pt x="62350" y="164843"/>
                        <a:pt x="46122" y="171676"/>
                      </a:cubicBezTo>
                      <a:cubicBezTo>
                        <a:pt x="29894" y="178509"/>
                        <a:pt x="14520" y="183634"/>
                        <a:pt x="0" y="187050"/>
                      </a:cubicBezTo>
                      <a:lnTo>
                        <a:pt x="0" y="108472"/>
                      </a:lnTo>
                      <a:cubicBezTo>
                        <a:pt x="17082" y="103347"/>
                        <a:pt x="35019" y="97369"/>
                        <a:pt x="53809" y="89682"/>
                      </a:cubicBezTo>
                      <a:cubicBezTo>
                        <a:pt x="72599" y="81995"/>
                        <a:pt x="91390" y="72599"/>
                        <a:pt x="110180" y="62350"/>
                      </a:cubicBezTo>
                      <a:cubicBezTo>
                        <a:pt x="128971" y="52101"/>
                        <a:pt x="146053" y="41851"/>
                        <a:pt x="162281" y="31602"/>
                      </a:cubicBezTo>
                      <a:cubicBezTo>
                        <a:pt x="178509" y="20499"/>
                        <a:pt x="193029" y="10249"/>
                        <a:pt x="204986" y="0"/>
                      </a:cubicBezTo>
                      <a:lnTo>
                        <a:pt x="234026" y="0"/>
                      </a:lnTo>
                      <a:lnTo>
                        <a:pt x="234026" y="691829"/>
                      </a:ln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88" name="Freeform: Shape 87">
                  <a:extLst>
                    <a:ext uri="{FF2B5EF4-FFF2-40B4-BE49-F238E27FC236}">
                      <a16:creationId xmlns:a16="http://schemas.microsoft.com/office/drawing/2014/main" id="{943EE3A9-8C2C-46D6-9CA5-91D90FF3650F}"/>
                    </a:ext>
                  </a:extLst>
                </p:cNvPr>
                <p:cNvSpPr/>
                <p:nvPr/>
              </p:nvSpPr>
              <p:spPr>
                <a:xfrm>
                  <a:off x="11041908" y="3008946"/>
                  <a:ext cx="441574" cy="701224"/>
                </a:xfrm>
                <a:custGeom>
                  <a:avLst/>
                  <a:gdLst>
                    <a:gd name="connsiteX0" fmla="*/ 441575 w 441574"/>
                    <a:gd name="connsiteY0" fmla="*/ 348477 h 701224"/>
                    <a:gd name="connsiteX1" fmla="*/ 426201 w 441574"/>
                    <a:gd name="connsiteY1" fmla="*/ 498800 h 701224"/>
                    <a:gd name="connsiteX2" fmla="*/ 381787 w 441574"/>
                    <a:gd name="connsiteY2" fmla="*/ 609834 h 701224"/>
                    <a:gd name="connsiteX3" fmla="*/ 310896 w 441574"/>
                    <a:gd name="connsiteY3" fmla="*/ 678163 h 701224"/>
                    <a:gd name="connsiteX4" fmla="*/ 214382 w 441574"/>
                    <a:gd name="connsiteY4" fmla="*/ 701224 h 701224"/>
                    <a:gd name="connsiteX5" fmla="*/ 123846 w 441574"/>
                    <a:gd name="connsiteY5" fmla="*/ 679017 h 701224"/>
                    <a:gd name="connsiteX6" fmla="*/ 56371 w 441574"/>
                    <a:gd name="connsiteY6" fmla="*/ 613251 h 701224"/>
                    <a:gd name="connsiteX7" fmla="*/ 14520 w 441574"/>
                    <a:gd name="connsiteY7" fmla="*/ 507341 h 701224"/>
                    <a:gd name="connsiteX8" fmla="*/ 0 w 441574"/>
                    <a:gd name="connsiteY8" fmla="*/ 363851 h 701224"/>
                    <a:gd name="connsiteX9" fmla="*/ 14520 w 441574"/>
                    <a:gd name="connsiteY9" fmla="*/ 206695 h 701224"/>
                    <a:gd name="connsiteX10" fmla="*/ 58080 w 441574"/>
                    <a:gd name="connsiteY10" fmla="*/ 92244 h 701224"/>
                    <a:gd name="connsiteX11" fmla="*/ 129825 w 441574"/>
                    <a:gd name="connsiteY11" fmla="*/ 23061 h 701224"/>
                    <a:gd name="connsiteX12" fmla="*/ 228047 w 441574"/>
                    <a:gd name="connsiteY12" fmla="*/ 0 h 701224"/>
                    <a:gd name="connsiteX13" fmla="*/ 441575 w 441574"/>
                    <a:gd name="connsiteY13" fmla="*/ 348477 h 701224"/>
                    <a:gd name="connsiteX14" fmla="*/ 362143 w 441574"/>
                    <a:gd name="connsiteY14" fmla="*/ 356164 h 701224"/>
                    <a:gd name="connsiteX15" fmla="*/ 224631 w 441574"/>
                    <a:gd name="connsiteY15" fmla="*/ 67475 h 701224"/>
                    <a:gd name="connsiteX16" fmla="*/ 79432 w 441574"/>
                    <a:gd name="connsiteY16" fmla="*/ 361289 h 701224"/>
                    <a:gd name="connsiteX17" fmla="*/ 221214 w 441574"/>
                    <a:gd name="connsiteY17" fmla="*/ 635458 h 701224"/>
                    <a:gd name="connsiteX18" fmla="*/ 362143 w 441574"/>
                    <a:gd name="connsiteY18" fmla="*/ 356164 h 701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1574" h="701224">
                      <a:moveTo>
                        <a:pt x="441575" y="348477"/>
                      </a:moveTo>
                      <a:cubicBezTo>
                        <a:pt x="441575" y="404848"/>
                        <a:pt x="436450" y="455241"/>
                        <a:pt x="426201" y="498800"/>
                      </a:cubicBezTo>
                      <a:cubicBezTo>
                        <a:pt x="415952" y="542360"/>
                        <a:pt x="401432" y="579087"/>
                        <a:pt x="381787" y="609834"/>
                      </a:cubicBezTo>
                      <a:cubicBezTo>
                        <a:pt x="362143" y="639728"/>
                        <a:pt x="338228" y="662789"/>
                        <a:pt x="310896" y="678163"/>
                      </a:cubicBezTo>
                      <a:cubicBezTo>
                        <a:pt x="282710" y="693537"/>
                        <a:pt x="251108" y="701224"/>
                        <a:pt x="214382" y="701224"/>
                      </a:cubicBezTo>
                      <a:cubicBezTo>
                        <a:pt x="180217" y="701224"/>
                        <a:pt x="150323" y="693537"/>
                        <a:pt x="123846" y="679017"/>
                      </a:cubicBezTo>
                      <a:cubicBezTo>
                        <a:pt x="97369" y="664498"/>
                        <a:pt x="75162" y="642291"/>
                        <a:pt x="56371" y="613251"/>
                      </a:cubicBezTo>
                      <a:cubicBezTo>
                        <a:pt x="38435" y="584211"/>
                        <a:pt x="23915" y="549193"/>
                        <a:pt x="14520" y="507341"/>
                      </a:cubicBezTo>
                      <a:cubicBezTo>
                        <a:pt x="5125" y="465490"/>
                        <a:pt x="0" y="417660"/>
                        <a:pt x="0" y="363851"/>
                      </a:cubicBezTo>
                      <a:cubicBezTo>
                        <a:pt x="0" y="304917"/>
                        <a:pt x="5125" y="252817"/>
                        <a:pt x="14520" y="206695"/>
                      </a:cubicBezTo>
                      <a:cubicBezTo>
                        <a:pt x="24769" y="161427"/>
                        <a:pt x="39289" y="122992"/>
                        <a:pt x="58080" y="92244"/>
                      </a:cubicBezTo>
                      <a:cubicBezTo>
                        <a:pt x="76870" y="61496"/>
                        <a:pt x="100785" y="38435"/>
                        <a:pt x="129825" y="23061"/>
                      </a:cubicBezTo>
                      <a:cubicBezTo>
                        <a:pt x="158010" y="7687"/>
                        <a:pt x="191321" y="0"/>
                        <a:pt x="228047" y="0"/>
                      </a:cubicBezTo>
                      <a:cubicBezTo>
                        <a:pt x="370684" y="1708"/>
                        <a:pt x="441575" y="117013"/>
                        <a:pt x="441575" y="348477"/>
                      </a:cubicBezTo>
                      <a:close/>
                      <a:moveTo>
                        <a:pt x="362143" y="356164"/>
                      </a:moveTo>
                      <a:cubicBezTo>
                        <a:pt x="362143" y="163135"/>
                        <a:pt x="316021" y="67475"/>
                        <a:pt x="224631" y="67475"/>
                      </a:cubicBezTo>
                      <a:cubicBezTo>
                        <a:pt x="128116" y="67475"/>
                        <a:pt x="79432" y="165697"/>
                        <a:pt x="79432" y="361289"/>
                      </a:cubicBezTo>
                      <a:cubicBezTo>
                        <a:pt x="79432" y="544068"/>
                        <a:pt x="126408" y="635458"/>
                        <a:pt x="221214" y="635458"/>
                      </a:cubicBezTo>
                      <a:cubicBezTo>
                        <a:pt x="316021" y="635458"/>
                        <a:pt x="362143" y="542360"/>
                        <a:pt x="362143" y="356164"/>
                      </a:cubicBez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grpSp>
              <p:nvGrpSpPr>
                <p:cNvPr id="89" name="Group 88">
                  <a:extLst>
                    <a:ext uri="{FF2B5EF4-FFF2-40B4-BE49-F238E27FC236}">
                      <a16:creationId xmlns:a16="http://schemas.microsoft.com/office/drawing/2014/main" id="{848B835F-31B8-4F7A-81F5-00921EC6A16A}"/>
                    </a:ext>
                  </a:extLst>
                </p:cNvPr>
                <p:cNvGrpSpPr/>
                <p:nvPr/>
              </p:nvGrpSpPr>
              <p:grpSpPr>
                <a:xfrm>
                  <a:off x="11989970" y="1503150"/>
                  <a:ext cx="755033" cy="691829"/>
                  <a:chOff x="11989970" y="1503150"/>
                  <a:chExt cx="755033" cy="691829"/>
                </a:xfrm>
              </p:grpSpPr>
              <p:sp>
                <p:nvSpPr>
                  <p:cNvPr id="90" name="Freeform: Shape 89">
                    <a:extLst>
                      <a:ext uri="{FF2B5EF4-FFF2-40B4-BE49-F238E27FC236}">
                        <a16:creationId xmlns:a16="http://schemas.microsoft.com/office/drawing/2014/main" id="{393235A5-3B34-400A-A2A3-CDB95475DCA2}"/>
                      </a:ext>
                    </a:extLst>
                  </p:cNvPr>
                  <p:cNvSpPr/>
                  <p:nvPr/>
                </p:nvSpPr>
                <p:spPr>
                  <a:xfrm>
                    <a:off x="11989970" y="1503150"/>
                    <a:ext cx="234026" cy="691829"/>
                  </a:xfrm>
                  <a:custGeom>
                    <a:avLst/>
                    <a:gdLst>
                      <a:gd name="connsiteX0" fmla="*/ 234026 w 234026"/>
                      <a:gd name="connsiteY0" fmla="*/ 691829 h 691829"/>
                      <a:gd name="connsiteX1" fmla="*/ 156302 w 234026"/>
                      <a:gd name="connsiteY1" fmla="*/ 691829 h 691829"/>
                      <a:gd name="connsiteX2" fmla="*/ 156302 w 234026"/>
                      <a:gd name="connsiteY2" fmla="*/ 106764 h 691829"/>
                      <a:gd name="connsiteX3" fmla="*/ 129825 w 234026"/>
                      <a:gd name="connsiteY3" fmla="*/ 127262 h 691829"/>
                      <a:gd name="connsiteX4" fmla="*/ 91390 w 234026"/>
                      <a:gd name="connsiteY4" fmla="*/ 150323 h 691829"/>
                      <a:gd name="connsiteX5" fmla="*/ 46122 w 234026"/>
                      <a:gd name="connsiteY5" fmla="*/ 171676 h 691829"/>
                      <a:gd name="connsiteX6" fmla="*/ 0 w 234026"/>
                      <a:gd name="connsiteY6" fmla="*/ 187050 h 691829"/>
                      <a:gd name="connsiteX7" fmla="*/ 0 w 234026"/>
                      <a:gd name="connsiteY7" fmla="*/ 108472 h 691829"/>
                      <a:gd name="connsiteX8" fmla="*/ 53809 w 234026"/>
                      <a:gd name="connsiteY8" fmla="*/ 89682 h 691829"/>
                      <a:gd name="connsiteX9" fmla="*/ 110180 w 234026"/>
                      <a:gd name="connsiteY9" fmla="*/ 62350 h 691829"/>
                      <a:gd name="connsiteX10" fmla="*/ 162281 w 234026"/>
                      <a:gd name="connsiteY10" fmla="*/ 31602 h 691829"/>
                      <a:gd name="connsiteX11" fmla="*/ 204986 w 234026"/>
                      <a:gd name="connsiteY11" fmla="*/ 0 h 691829"/>
                      <a:gd name="connsiteX12" fmla="*/ 234026 w 234026"/>
                      <a:gd name="connsiteY12" fmla="*/ 0 h 691829"/>
                      <a:gd name="connsiteX13" fmla="*/ 234026 w 234026"/>
                      <a:gd name="connsiteY13" fmla="*/ 691829 h 69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026" h="691829">
                        <a:moveTo>
                          <a:pt x="234026" y="691829"/>
                        </a:moveTo>
                        <a:lnTo>
                          <a:pt x="156302" y="691829"/>
                        </a:lnTo>
                        <a:lnTo>
                          <a:pt x="156302" y="106764"/>
                        </a:lnTo>
                        <a:cubicBezTo>
                          <a:pt x="150323" y="112743"/>
                          <a:pt x="141782" y="119575"/>
                          <a:pt x="129825" y="127262"/>
                        </a:cubicBezTo>
                        <a:cubicBezTo>
                          <a:pt x="118721" y="134949"/>
                          <a:pt x="105055" y="142636"/>
                          <a:pt x="91390" y="150323"/>
                        </a:cubicBezTo>
                        <a:cubicBezTo>
                          <a:pt x="76870" y="158010"/>
                          <a:pt x="62350" y="164843"/>
                          <a:pt x="46122" y="171676"/>
                        </a:cubicBezTo>
                        <a:cubicBezTo>
                          <a:pt x="29894" y="178509"/>
                          <a:pt x="14520" y="183634"/>
                          <a:pt x="0" y="187050"/>
                        </a:cubicBezTo>
                        <a:lnTo>
                          <a:pt x="0" y="108472"/>
                        </a:lnTo>
                        <a:cubicBezTo>
                          <a:pt x="17082" y="103347"/>
                          <a:pt x="35018" y="97369"/>
                          <a:pt x="53809" y="89682"/>
                        </a:cubicBezTo>
                        <a:cubicBezTo>
                          <a:pt x="72599" y="81995"/>
                          <a:pt x="91390" y="72599"/>
                          <a:pt x="110180" y="62350"/>
                        </a:cubicBezTo>
                        <a:cubicBezTo>
                          <a:pt x="128971" y="52101"/>
                          <a:pt x="146053" y="41851"/>
                          <a:pt x="162281" y="31602"/>
                        </a:cubicBezTo>
                        <a:cubicBezTo>
                          <a:pt x="178509" y="20499"/>
                          <a:pt x="193029" y="10249"/>
                          <a:pt x="204986" y="0"/>
                        </a:cubicBezTo>
                        <a:lnTo>
                          <a:pt x="234026" y="0"/>
                        </a:lnTo>
                        <a:lnTo>
                          <a:pt x="234026" y="691829"/>
                        </a:ln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91" name="Freeform: Shape 90">
                    <a:extLst>
                      <a:ext uri="{FF2B5EF4-FFF2-40B4-BE49-F238E27FC236}">
                        <a16:creationId xmlns:a16="http://schemas.microsoft.com/office/drawing/2014/main" id="{AA20C784-8466-47B7-ABF7-422E7269D992}"/>
                      </a:ext>
                    </a:extLst>
                  </p:cNvPr>
                  <p:cNvSpPr/>
                  <p:nvPr/>
                </p:nvSpPr>
                <p:spPr>
                  <a:xfrm>
                    <a:off x="12510977" y="1503150"/>
                    <a:ext cx="234026" cy="691829"/>
                  </a:xfrm>
                  <a:custGeom>
                    <a:avLst/>
                    <a:gdLst>
                      <a:gd name="connsiteX0" fmla="*/ 234026 w 234026"/>
                      <a:gd name="connsiteY0" fmla="*/ 691829 h 691829"/>
                      <a:gd name="connsiteX1" fmla="*/ 156302 w 234026"/>
                      <a:gd name="connsiteY1" fmla="*/ 691829 h 691829"/>
                      <a:gd name="connsiteX2" fmla="*/ 156302 w 234026"/>
                      <a:gd name="connsiteY2" fmla="*/ 106764 h 691829"/>
                      <a:gd name="connsiteX3" fmla="*/ 129825 w 234026"/>
                      <a:gd name="connsiteY3" fmla="*/ 127262 h 691829"/>
                      <a:gd name="connsiteX4" fmla="*/ 91390 w 234026"/>
                      <a:gd name="connsiteY4" fmla="*/ 150323 h 691829"/>
                      <a:gd name="connsiteX5" fmla="*/ 46122 w 234026"/>
                      <a:gd name="connsiteY5" fmla="*/ 171676 h 691829"/>
                      <a:gd name="connsiteX6" fmla="*/ 0 w 234026"/>
                      <a:gd name="connsiteY6" fmla="*/ 187050 h 691829"/>
                      <a:gd name="connsiteX7" fmla="*/ 0 w 234026"/>
                      <a:gd name="connsiteY7" fmla="*/ 108472 h 691829"/>
                      <a:gd name="connsiteX8" fmla="*/ 53809 w 234026"/>
                      <a:gd name="connsiteY8" fmla="*/ 89682 h 691829"/>
                      <a:gd name="connsiteX9" fmla="*/ 110180 w 234026"/>
                      <a:gd name="connsiteY9" fmla="*/ 62350 h 691829"/>
                      <a:gd name="connsiteX10" fmla="*/ 162281 w 234026"/>
                      <a:gd name="connsiteY10" fmla="*/ 31602 h 691829"/>
                      <a:gd name="connsiteX11" fmla="*/ 204986 w 234026"/>
                      <a:gd name="connsiteY11" fmla="*/ 0 h 691829"/>
                      <a:gd name="connsiteX12" fmla="*/ 234026 w 234026"/>
                      <a:gd name="connsiteY12" fmla="*/ 0 h 691829"/>
                      <a:gd name="connsiteX13" fmla="*/ 234026 w 234026"/>
                      <a:gd name="connsiteY13" fmla="*/ 691829 h 69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026" h="691829">
                        <a:moveTo>
                          <a:pt x="234026" y="691829"/>
                        </a:moveTo>
                        <a:lnTo>
                          <a:pt x="156302" y="691829"/>
                        </a:lnTo>
                        <a:lnTo>
                          <a:pt x="156302" y="106764"/>
                        </a:lnTo>
                        <a:cubicBezTo>
                          <a:pt x="150323" y="112743"/>
                          <a:pt x="141782" y="119575"/>
                          <a:pt x="129825" y="127262"/>
                        </a:cubicBezTo>
                        <a:cubicBezTo>
                          <a:pt x="118721" y="134949"/>
                          <a:pt x="105055" y="142636"/>
                          <a:pt x="91390" y="150323"/>
                        </a:cubicBezTo>
                        <a:cubicBezTo>
                          <a:pt x="76870" y="158010"/>
                          <a:pt x="62350" y="164843"/>
                          <a:pt x="46122" y="171676"/>
                        </a:cubicBezTo>
                        <a:cubicBezTo>
                          <a:pt x="29894" y="178509"/>
                          <a:pt x="14520" y="183634"/>
                          <a:pt x="0" y="187050"/>
                        </a:cubicBezTo>
                        <a:lnTo>
                          <a:pt x="0" y="108472"/>
                        </a:lnTo>
                        <a:cubicBezTo>
                          <a:pt x="17082" y="103347"/>
                          <a:pt x="35018" y="97369"/>
                          <a:pt x="53809" y="89682"/>
                        </a:cubicBezTo>
                        <a:cubicBezTo>
                          <a:pt x="72599" y="81995"/>
                          <a:pt x="91390" y="72599"/>
                          <a:pt x="110180" y="62350"/>
                        </a:cubicBezTo>
                        <a:cubicBezTo>
                          <a:pt x="128971" y="52101"/>
                          <a:pt x="146053" y="41851"/>
                          <a:pt x="162281" y="31602"/>
                        </a:cubicBezTo>
                        <a:cubicBezTo>
                          <a:pt x="178509" y="20499"/>
                          <a:pt x="193029" y="10249"/>
                          <a:pt x="204986" y="0"/>
                        </a:cubicBezTo>
                        <a:lnTo>
                          <a:pt x="234026" y="0"/>
                        </a:lnTo>
                        <a:lnTo>
                          <a:pt x="234026" y="691829"/>
                        </a:ln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grpSp>
          </p:grpSp>
        </p:grpSp>
      </p:grpSp>
      <p:grpSp>
        <p:nvGrpSpPr>
          <p:cNvPr id="98" name="Group 97">
            <a:extLst>
              <a:ext uri="{FF2B5EF4-FFF2-40B4-BE49-F238E27FC236}">
                <a16:creationId xmlns:a16="http://schemas.microsoft.com/office/drawing/2014/main" id="{2B987B0D-3922-4A53-A7B2-54EE9AF3CAE3}"/>
              </a:ext>
            </a:extLst>
          </p:cNvPr>
          <p:cNvGrpSpPr/>
          <p:nvPr/>
        </p:nvGrpSpPr>
        <p:grpSpPr>
          <a:xfrm>
            <a:off x="373065" y="5385676"/>
            <a:ext cx="2243512" cy="2517212"/>
            <a:chOff x="373064" y="6922466"/>
            <a:chExt cx="2243512" cy="2517212"/>
          </a:xfrm>
        </p:grpSpPr>
        <p:sp>
          <p:nvSpPr>
            <p:cNvPr id="99" name="Rectangle 98">
              <a:extLst>
                <a:ext uri="{FF2B5EF4-FFF2-40B4-BE49-F238E27FC236}">
                  <a16:creationId xmlns:a16="http://schemas.microsoft.com/office/drawing/2014/main" id="{CE6F44A6-7327-4ACE-BCD4-93176F2A0F44}"/>
                </a:ext>
              </a:extLst>
            </p:cNvPr>
            <p:cNvSpPr/>
            <p:nvPr/>
          </p:nvSpPr>
          <p:spPr>
            <a:xfrm>
              <a:off x="373064" y="6922466"/>
              <a:ext cx="2243512" cy="2517212"/>
            </a:xfrm>
            <a:prstGeom prst="rect">
              <a:avLst/>
            </a:prstGeom>
            <a:solidFill>
              <a:schemeClr val="bg1"/>
            </a:solidFill>
            <a:effectLst>
              <a:outerShdw blurRad="152400" sx="102000" sy="102000" algn="ctr" rotWithShape="0">
                <a:prstClr val="black">
                  <a:alpha val="7000"/>
                </a:prstClr>
              </a:outerShdw>
            </a:effectLst>
          </p:spPr>
          <p:txBody>
            <a:bodyPr wrap="square" lIns="91440" tIns="1097280" rIns="91440">
              <a:noAutofit/>
            </a:bodyPr>
            <a:lstStyle/>
            <a:p>
              <a:pPr algn="ctr"/>
              <a:r>
                <a:rPr lang="en-US" sz="1600" dirty="0">
                  <a:solidFill>
                    <a:srgbClr val="000000"/>
                  </a:solidFill>
                </a:rPr>
                <a:t>Having resources available online in Teams </a:t>
              </a:r>
              <a:r>
                <a:rPr lang="en-US" sz="1600" dirty="0">
                  <a:solidFill>
                    <a:schemeClr val="accent1"/>
                  </a:solidFill>
                  <a:latin typeface="+mj-lt"/>
                </a:rPr>
                <a:t>reduces downtime by 14.6%</a:t>
              </a:r>
            </a:p>
          </p:txBody>
        </p:sp>
        <p:grpSp>
          <p:nvGrpSpPr>
            <p:cNvPr id="100" name="Graphic 138">
              <a:extLst>
                <a:ext uri="{FF2B5EF4-FFF2-40B4-BE49-F238E27FC236}">
                  <a16:creationId xmlns:a16="http://schemas.microsoft.com/office/drawing/2014/main" id="{2678EB0C-B1C5-48DE-94A1-F0C837152452}"/>
                </a:ext>
              </a:extLst>
            </p:cNvPr>
            <p:cNvGrpSpPr/>
            <p:nvPr/>
          </p:nvGrpSpPr>
          <p:grpSpPr>
            <a:xfrm>
              <a:off x="1146102" y="7150894"/>
              <a:ext cx="707402" cy="707052"/>
              <a:chOff x="-2686254" y="8427611"/>
              <a:chExt cx="2381910" cy="2380731"/>
            </a:xfrm>
          </p:grpSpPr>
          <p:sp>
            <p:nvSpPr>
              <p:cNvPr id="101" name="Freeform: Shape 100">
                <a:extLst>
                  <a:ext uri="{FF2B5EF4-FFF2-40B4-BE49-F238E27FC236}">
                    <a16:creationId xmlns:a16="http://schemas.microsoft.com/office/drawing/2014/main" id="{827FD63B-CABD-4A16-A3BF-BDFD00979064}"/>
                  </a:ext>
                </a:extLst>
              </p:cNvPr>
              <p:cNvSpPr/>
              <p:nvPr/>
            </p:nvSpPr>
            <p:spPr>
              <a:xfrm>
                <a:off x="-1495742" y="8427611"/>
                <a:ext cx="944879" cy="1190625"/>
              </a:xfrm>
              <a:custGeom>
                <a:avLst/>
                <a:gdLst>
                  <a:gd name="connsiteX0" fmla="*/ 0 w 944879"/>
                  <a:gd name="connsiteY0" fmla="*/ 0 h 1190625"/>
                  <a:gd name="connsiteX1" fmla="*/ 944880 w 944879"/>
                  <a:gd name="connsiteY1" fmla="*/ 466725 h 1190625"/>
                  <a:gd name="connsiteX2" fmla="*/ 0 w 944879"/>
                  <a:gd name="connsiteY2" fmla="*/ 1190625 h 1190625"/>
                  <a:gd name="connsiteX3" fmla="*/ 0 w 944879"/>
                  <a:gd name="connsiteY3" fmla="*/ 0 h 1190625"/>
                  <a:gd name="connsiteX4" fmla="*/ 0 w 944879"/>
                  <a:gd name="connsiteY4" fmla="*/ 0 h 1190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879" h="1190625">
                    <a:moveTo>
                      <a:pt x="0" y="0"/>
                    </a:moveTo>
                    <a:cubicBezTo>
                      <a:pt x="370522" y="0"/>
                      <a:pt x="720090" y="172403"/>
                      <a:pt x="944880" y="466725"/>
                    </a:cubicBezTo>
                    <a:lnTo>
                      <a:pt x="0" y="1190625"/>
                    </a:lnTo>
                    <a:lnTo>
                      <a:pt x="0" y="0"/>
                    </a:lnTo>
                    <a:lnTo>
                      <a:pt x="0" y="0"/>
                    </a:lnTo>
                    <a:close/>
                  </a:path>
                </a:pathLst>
              </a:custGeom>
              <a:solidFill>
                <a:schemeClr val="accent1"/>
              </a:solidFill>
              <a:ln w="9525" cap="flat">
                <a:no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
            <p:nvSpPr>
              <p:cNvPr id="102" name="Freeform: Shape 101">
                <a:extLst>
                  <a:ext uri="{FF2B5EF4-FFF2-40B4-BE49-F238E27FC236}">
                    <a16:creationId xmlns:a16="http://schemas.microsoft.com/office/drawing/2014/main" id="{DDE3695E-3354-4AE2-8819-4AA095CCF232}"/>
                  </a:ext>
                </a:extLst>
              </p:cNvPr>
              <p:cNvSpPr/>
              <p:nvPr/>
            </p:nvSpPr>
            <p:spPr>
              <a:xfrm>
                <a:off x="-2686254" y="8427611"/>
                <a:ext cx="2381910" cy="2380731"/>
              </a:xfrm>
              <a:custGeom>
                <a:avLst/>
                <a:gdLst>
                  <a:gd name="connsiteX0" fmla="*/ 2136345 w 2381910"/>
                  <a:gd name="connsiteY0" fmla="*/ 466725 h 2380731"/>
                  <a:gd name="connsiteX1" fmla="*/ 1914413 w 2381910"/>
                  <a:gd name="connsiteY1" fmla="*/ 2135505 h 2380731"/>
                  <a:gd name="connsiteX2" fmla="*/ 245633 w 2381910"/>
                  <a:gd name="connsiteY2" fmla="*/ 1914525 h 2380731"/>
                  <a:gd name="connsiteX3" fmla="*/ 466613 w 2381910"/>
                  <a:gd name="connsiteY3" fmla="*/ 245745 h 2380731"/>
                  <a:gd name="connsiteX4" fmla="*/ 1190513 w 2381910"/>
                  <a:gd name="connsiteY4" fmla="*/ 0 h 2380731"/>
                  <a:gd name="connsiteX5" fmla="*/ 1190513 w 2381910"/>
                  <a:gd name="connsiteY5" fmla="*/ 1190625 h 2380731"/>
                  <a:gd name="connsiteX6" fmla="*/ 2136345 w 2381910"/>
                  <a:gd name="connsiteY6" fmla="*/ 466725 h 2380731"/>
                  <a:gd name="connsiteX7" fmla="*/ 2136345 w 2381910"/>
                  <a:gd name="connsiteY7" fmla="*/ 466725 h 238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81910" h="2380731">
                    <a:moveTo>
                      <a:pt x="2136345" y="466725"/>
                    </a:moveTo>
                    <a:cubicBezTo>
                      <a:pt x="2536395" y="988695"/>
                      <a:pt x="2437335" y="1736408"/>
                      <a:pt x="1914413" y="2135505"/>
                    </a:cubicBezTo>
                    <a:cubicBezTo>
                      <a:pt x="1391490" y="2534603"/>
                      <a:pt x="644730" y="2436495"/>
                      <a:pt x="245633" y="1914525"/>
                    </a:cubicBezTo>
                    <a:cubicBezTo>
                      <a:pt x="-154417" y="1392555"/>
                      <a:pt x="-55357" y="644843"/>
                      <a:pt x="466613" y="245745"/>
                    </a:cubicBezTo>
                    <a:cubicBezTo>
                      <a:pt x="674258" y="86678"/>
                      <a:pt x="928575" y="0"/>
                      <a:pt x="1190513" y="0"/>
                    </a:cubicBezTo>
                    <a:lnTo>
                      <a:pt x="1190513" y="1190625"/>
                    </a:lnTo>
                    <a:lnTo>
                      <a:pt x="2136345" y="466725"/>
                    </a:lnTo>
                    <a:lnTo>
                      <a:pt x="2136345" y="466725"/>
                    </a:ln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grpSp>
      </p:grpSp>
      <p:grpSp>
        <p:nvGrpSpPr>
          <p:cNvPr id="103" name="Group 102">
            <a:extLst>
              <a:ext uri="{FF2B5EF4-FFF2-40B4-BE49-F238E27FC236}">
                <a16:creationId xmlns:a16="http://schemas.microsoft.com/office/drawing/2014/main" id="{5078FEC7-BCFD-476C-B210-59298A72B4C2}"/>
              </a:ext>
            </a:extLst>
          </p:cNvPr>
          <p:cNvGrpSpPr/>
          <p:nvPr/>
        </p:nvGrpSpPr>
        <p:grpSpPr>
          <a:xfrm>
            <a:off x="2684465" y="8129679"/>
            <a:ext cx="2243512" cy="2112596"/>
            <a:chOff x="2684464" y="8555404"/>
            <a:chExt cx="2243512" cy="2112596"/>
          </a:xfrm>
        </p:grpSpPr>
        <p:sp>
          <p:nvSpPr>
            <p:cNvPr id="104" name="Rectangle 103">
              <a:extLst>
                <a:ext uri="{FF2B5EF4-FFF2-40B4-BE49-F238E27FC236}">
                  <a16:creationId xmlns:a16="http://schemas.microsoft.com/office/drawing/2014/main" id="{36161C72-D642-4E29-8943-C4EF2E7B1B6F}"/>
                </a:ext>
              </a:extLst>
            </p:cNvPr>
            <p:cNvSpPr/>
            <p:nvPr/>
          </p:nvSpPr>
          <p:spPr>
            <a:xfrm>
              <a:off x="2684464" y="8555404"/>
              <a:ext cx="2243512" cy="2112596"/>
            </a:xfrm>
            <a:prstGeom prst="rect">
              <a:avLst/>
            </a:prstGeom>
            <a:solidFill>
              <a:schemeClr val="bg1"/>
            </a:solidFill>
            <a:effectLst>
              <a:outerShdw blurRad="152400" sx="102000" sy="102000" algn="ctr" rotWithShape="0">
                <a:prstClr val="black">
                  <a:alpha val="8000"/>
                </a:prstClr>
              </a:outerShdw>
            </a:effectLst>
          </p:spPr>
          <p:txBody>
            <a:bodyPr wrap="square" lIns="91440" tIns="1097280" rIns="91440">
              <a:noAutofit/>
            </a:bodyPr>
            <a:lstStyle/>
            <a:p>
              <a:pPr algn="ctr"/>
              <a:r>
                <a:rPr lang="en-US" sz="1600" dirty="0">
                  <a:solidFill>
                    <a:srgbClr val="000000"/>
                  </a:solidFill>
                </a:rPr>
                <a:t>Time savings working with outside organizations</a:t>
              </a:r>
            </a:p>
          </p:txBody>
        </p:sp>
        <p:sp>
          <p:nvSpPr>
            <p:cNvPr id="105" name="Rectangle 104">
              <a:extLst>
                <a:ext uri="{FF2B5EF4-FFF2-40B4-BE49-F238E27FC236}">
                  <a16:creationId xmlns:a16="http://schemas.microsoft.com/office/drawing/2014/main" id="{2F56A4C0-995E-466D-803F-A97D18531FA6}"/>
                </a:ext>
              </a:extLst>
            </p:cNvPr>
            <p:cNvSpPr/>
            <p:nvPr/>
          </p:nvSpPr>
          <p:spPr>
            <a:xfrm>
              <a:off x="2684464" y="8783832"/>
              <a:ext cx="2243512" cy="769441"/>
            </a:xfrm>
            <a:prstGeom prst="rect">
              <a:avLst/>
            </a:prstGeom>
          </p:spPr>
          <p:txBody>
            <a:bodyPr wrap="square" lIns="0" tIns="0" rIns="0" bIns="0" anchor="t">
              <a:spAutoFit/>
            </a:bodyPr>
            <a:lstStyle/>
            <a:p>
              <a:pPr algn="ctr"/>
              <a:r>
                <a:rPr lang="en-US" sz="3199" dirty="0">
                  <a:solidFill>
                    <a:schemeClr val="accent1"/>
                  </a:solidFill>
                  <a:latin typeface="+mj-lt"/>
                </a:rPr>
                <a:t>24</a:t>
              </a:r>
              <a:br>
                <a:rPr lang="en-US" sz="1801" dirty="0">
                  <a:solidFill>
                    <a:schemeClr val="accent1"/>
                  </a:solidFill>
                  <a:latin typeface="+mj-lt"/>
                </a:rPr>
              </a:br>
              <a:r>
                <a:rPr lang="en-US" sz="1801" dirty="0">
                  <a:solidFill>
                    <a:schemeClr val="accent1"/>
                  </a:solidFill>
                </a:rPr>
                <a:t>minutes per day</a:t>
              </a:r>
            </a:p>
          </p:txBody>
        </p:sp>
      </p:grpSp>
      <p:grpSp>
        <p:nvGrpSpPr>
          <p:cNvPr id="106" name="Group 105">
            <a:extLst>
              <a:ext uri="{FF2B5EF4-FFF2-40B4-BE49-F238E27FC236}">
                <a16:creationId xmlns:a16="http://schemas.microsoft.com/office/drawing/2014/main" id="{5BD36938-69A0-44EA-8E0E-C903EC9F403F}"/>
              </a:ext>
            </a:extLst>
          </p:cNvPr>
          <p:cNvGrpSpPr/>
          <p:nvPr/>
        </p:nvGrpSpPr>
        <p:grpSpPr>
          <a:xfrm>
            <a:off x="5156201" y="8129679"/>
            <a:ext cx="2243512" cy="2112596"/>
            <a:chOff x="5156200" y="8555404"/>
            <a:chExt cx="2243512" cy="2112596"/>
          </a:xfrm>
        </p:grpSpPr>
        <p:sp>
          <p:nvSpPr>
            <p:cNvPr id="107" name="Rectangle 106">
              <a:extLst>
                <a:ext uri="{FF2B5EF4-FFF2-40B4-BE49-F238E27FC236}">
                  <a16:creationId xmlns:a16="http://schemas.microsoft.com/office/drawing/2014/main" id="{6C5B3AA5-0899-47ED-A14F-1DA67165CA24}"/>
                </a:ext>
              </a:extLst>
            </p:cNvPr>
            <p:cNvSpPr/>
            <p:nvPr/>
          </p:nvSpPr>
          <p:spPr>
            <a:xfrm>
              <a:off x="5156200" y="8555404"/>
              <a:ext cx="2243512" cy="2112596"/>
            </a:xfrm>
            <a:prstGeom prst="rect">
              <a:avLst/>
            </a:prstGeom>
            <a:solidFill>
              <a:schemeClr val="bg1"/>
            </a:solidFill>
            <a:effectLst>
              <a:outerShdw blurRad="152400" sx="102000" sy="102000" algn="ctr" rotWithShape="0">
                <a:prstClr val="black">
                  <a:alpha val="8000"/>
                </a:prstClr>
              </a:outerShdw>
            </a:effectLst>
          </p:spPr>
          <p:txBody>
            <a:bodyPr wrap="square" lIns="91440" tIns="1097280" rIns="91440">
              <a:noAutofit/>
            </a:bodyPr>
            <a:lstStyle/>
            <a:p>
              <a:pPr algn="ctr"/>
              <a:r>
                <a:rPr lang="en-US" sz="1600" dirty="0">
                  <a:solidFill>
                    <a:srgbClr val="000000"/>
                  </a:solidFill>
                </a:rPr>
                <a:t>Reduction in</a:t>
              </a:r>
              <a:br>
                <a:rPr lang="en-US" sz="1600" dirty="0">
                  <a:solidFill>
                    <a:srgbClr val="000000"/>
                  </a:solidFill>
                </a:rPr>
              </a:br>
              <a:r>
                <a:rPr lang="en-US" sz="1600" dirty="0">
                  <a:solidFill>
                    <a:srgbClr val="000000"/>
                  </a:solidFill>
                </a:rPr>
                <a:t>time-to-decision:</a:t>
              </a:r>
            </a:p>
            <a:p>
              <a:pPr algn="ctr"/>
              <a:r>
                <a:rPr lang="en-US" sz="1600" dirty="0">
                  <a:solidFill>
                    <a:schemeClr val="accent1"/>
                  </a:solidFill>
                  <a:latin typeface="+mj-lt"/>
                </a:rPr>
                <a:t>17.7%</a:t>
              </a:r>
            </a:p>
          </p:txBody>
        </p:sp>
        <p:grpSp>
          <p:nvGrpSpPr>
            <p:cNvPr id="108" name="Group 107">
              <a:extLst>
                <a:ext uri="{FF2B5EF4-FFF2-40B4-BE49-F238E27FC236}">
                  <a16:creationId xmlns:a16="http://schemas.microsoft.com/office/drawing/2014/main" id="{C7386FA6-C054-487A-BE14-85D166EEC82E}"/>
                </a:ext>
              </a:extLst>
            </p:cNvPr>
            <p:cNvGrpSpPr/>
            <p:nvPr/>
          </p:nvGrpSpPr>
          <p:grpSpPr>
            <a:xfrm>
              <a:off x="5961713" y="8728302"/>
              <a:ext cx="632487" cy="762582"/>
              <a:chOff x="9152378" y="9756859"/>
              <a:chExt cx="418377" cy="504432"/>
            </a:xfrm>
          </p:grpSpPr>
          <p:sp>
            <p:nvSpPr>
              <p:cNvPr id="109" name="Freeform: Shape 108">
                <a:extLst>
                  <a:ext uri="{FF2B5EF4-FFF2-40B4-BE49-F238E27FC236}">
                    <a16:creationId xmlns:a16="http://schemas.microsoft.com/office/drawing/2014/main" id="{CF451801-5683-471F-A4E6-21E05B5FBBC4}"/>
                  </a:ext>
                </a:extLst>
              </p:cNvPr>
              <p:cNvSpPr/>
              <p:nvPr/>
            </p:nvSpPr>
            <p:spPr>
              <a:xfrm>
                <a:off x="9152378" y="9845857"/>
                <a:ext cx="415061" cy="415434"/>
              </a:xfrm>
              <a:custGeom>
                <a:avLst/>
                <a:gdLst>
                  <a:gd name="connsiteX0" fmla="*/ 153353 w 1063543"/>
                  <a:gd name="connsiteY0" fmla="*/ 907334 h 1064496"/>
                  <a:gd name="connsiteX1" fmla="*/ 153353 w 1063543"/>
                  <a:gd name="connsiteY1" fmla="*/ 907334 h 1064496"/>
                  <a:gd name="connsiteX2" fmla="*/ 261938 w 1063543"/>
                  <a:gd name="connsiteY2" fmla="*/ 990201 h 1064496"/>
                  <a:gd name="connsiteX3" fmla="*/ 390525 w 1063543"/>
                  <a:gd name="connsiteY3" fmla="*/ 1044494 h 1064496"/>
                  <a:gd name="connsiteX4" fmla="*/ 529590 w 1063543"/>
                  <a:gd name="connsiteY4" fmla="*/ 1064496 h 1064496"/>
                  <a:gd name="connsiteX5" fmla="*/ 671513 w 1063543"/>
                  <a:gd name="connsiteY5" fmla="*/ 1044494 h 1064496"/>
                  <a:gd name="connsiteX6" fmla="*/ 797243 w 1063543"/>
                  <a:gd name="connsiteY6" fmla="*/ 993059 h 1064496"/>
                  <a:gd name="connsiteX7" fmla="*/ 905828 w 1063543"/>
                  <a:gd name="connsiteY7" fmla="*/ 910191 h 1064496"/>
                  <a:gd name="connsiteX8" fmla="*/ 991553 w 1063543"/>
                  <a:gd name="connsiteY8" fmla="*/ 801606 h 1064496"/>
                  <a:gd name="connsiteX9" fmla="*/ 1045845 w 1063543"/>
                  <a:gd name="connsiteY9" fmla="*/ 673019 h 1064496"/>
                  <a:gd name="connsiteX10" fmla="*/ 1062990 w 1063543"/>
                  <a:gd name="connsiteY10" fmla="*/ 533954 h 1064496"/>
                  <a:gd name="connsiteX11" fmla="*/ 1045845 w 1063543"/>
                  <a:gd name="connsiteY11" fmla="*/ 392031 h 1064496"/>
                  <a:gd name="connsiteX12" fmla="*/ 991553 w 1063543"/>
                  <a:gd name="connsiteY12" fmla="*/ 266301 h 1064496"/>
                  <a:gd name="connsiteX13" fmla="*/ 908685 w 1063543"/>
                  <a:gd name="connsiteY13" fmla="*/ 157716 h 1064496"/>
                  <a:gd name="connsiteX14" fmla="*/ 800100 w 1063543"/>
                  <a:gd name="connsiteY14" fmla="*/ 71991 h 1064496"/>
                  <a:gd name="connsiteX15" fmla="*/ 674370 w 1063543"/>
                  <a:gd name="connsiteY15" fmla="*/ 17699 h 1064496"/>
                  <a:gd name="connsiteX16" fmla="*/ 535305 w 1063543"/>
                  <a:gd name="connsiteY16" fmla="*/ 554 h 1064496"/>
                  <a:gd name="connsiteX17" fmla="*/ 393383 w 1063543"/>
                  <a:gd name="connsiteY17" fmla="*/ 17699 h 1064496"/>
                  <a:gd name="connsiteX18" fmla="*/ 264795 w 1063543"/>
                  <a:gd name="connsiteY18" fmla="*/ 71991 h 1064496"/>
                  <a:gd name="connsiteX19" fmla="*/ 156210 w 1063543"/>
                  <a:gd name="connsiteY19" fmla="*/ 154859 h 1064496"/>
                  <a:gd name="connsiteX20" fmla="*/ 73343 w 1063543"/>
                  <a:gd name="connsiteY20" fmla="*/ 263444 h 1064496"/>
                  <a:gd name="connsiteX21" fmla="*/ 20003 w 1063543"/>
                  <a:gd name="connsiteY21" fmla="*/ 389174 h 1064496"/>
                  <a:gd name="connsiteX22" fmla="*/ 0 w 1063543"/>
                  <a:gd name="connsiteY22" fmla="*/ 529191 h 1064496"/>
                  <a:gd name="connsiteX23" fmla="*/ 20003 w 1063543"/>
                  <a:gd name="connsiteY23" fmla="*/ 671114 h 1064496"/>
                  <a:gd name="connsiteX24" fmla="*/ 71438 w 1063543"/>
                  <a:gd name="connsiteY24" fmla="*/ 799701 h 1064496"/>
                  <a:gd name="connsiteX25" fmla="*/ 153353 w 1063543"/>
                  <a:gd name="connsiteY25" fmla="*/ 907334 h 1064496"/>
                  <a:gd name="connsiteX26" fmla="*/ 153353 w 1063543"/>
                  <a:gd name="connsiteY26" fmla="*/ 907334 h 106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63543" h="1064496">
                    <a:moveTo>
                      <a:pt x="153353" y="907334"/>
                    </a:moveTo>
                    <a:lnTo>
                      <a:pt x="153353" y="907334"/>
                    </a:lnTo>
                    <a:cubicBezTo>
                      <a:pt x="187643" y="938766"/>
                      <a:pt x="221933" y="967341"/>
                      <a:pt x="261938" y="990201"/>
                    </a:cubicBezTo>
                    <a:cubicBezTo>
                      <a:pt x="301943" y="1013061"/>
                      <a:pt x="344805" y="1030206"/>
                      <a:pt x="390525" y="1044494"/>
                    </a:cubicBezTo>
                    <a:cubicBezTo>
                      <a:pt x="436245" y="1055924"/>
                      <a:pt x="481965" y="1064496"/>
                      <a:pt x="529590" y="1064496"/>
                    </a:cubicBezTo>
                    <a:cubicBezTo>
                      <a:pt x="577215" y="1064496"/>
                      <a:pt x="626745" y="1058781"/>
                      <a:pt x="671513" y="1044494"/>
                    </a:cubicBezTo>
                    <a:cubicBezTo>
                      <a:pt x="717233" y="1033064"/>
                      <a:pt x="757238" y="1015919"/>
                      <a:pt x="797243" y="993059"/>
                    </a:cubicBezTo>
                    <a:cubicBezTo>
                      <a:pt x="837248" y="970199"/>
                      <a:pt x="874395" y="941624"/>
                      <a:pt x="905828" y="910191"/>
                    </a:cubicBezTo>
                    <a:cubicBezTo>
                      <a:pt x="940118" y="875901"/>
                      <a:pt x="965835" y="841611"/>
                      <a:pt x="991553" y="801606"/>
                    </a:cubicBezTo>
                    <a:cubicBezTo>
                      <a:pt x="1014413" y="761601"/>
                      <a:pt x="1031558" y="718739"/>
                      <a:pt x="1045845" y="673019"/>
                    </a:cubicBezTo>
                    <a:cubicBezTo>
                      <a:pt x="1057275" y="627299"/>
                      <a:pt x="1062990" y="581579"/>
                      <a:pt x="1062990" y="533954"/>
                    </a:cubicBezTo>
                    <a:cubicBezTo>
                      <a:pt x="1065848" y="485376"/>
                      <a:pt x="1057275" y="436799"/>
                      <a:pt x="1045845" y="392031"/>
                    </a:cubicBezTo>
                    <a:cubicBezTo>
                      <a:pt x="1034415" y="346311"/>
                      <a:pt x="1014413" y="306306"/>
                      <a:pt x="991553" y="266301"/>
                    </a:cubicBezTo>
                    <a:cubicBezTo>
                      <a:pt x="968693" y="226296"/>
                      <a:pt x="942975" y="189149"/>
                      <a:pt x="908685" y="157716"/>
                    </a:cubicBezTo>
                    <a:cubicBezTo>
                      <a:pt x="877253" y="123426"/>
                      <a:pt x="840105" y="97709"/>
                      <a:pt x="800100" y="71991"/>
                    </a:cubicBezTo>
                    <a:cubicBezTo>
                      <a:pt x="762953" y="49131"/>
                      <a:pt x="720090" y="31986"/>
                      <a:pt x="674370" y="17699"/>
                    </a:cubicBezTo>
                    <a:cubicBezTo>
                      <a:pt x="628650" y="6269"/>
                      <a:pt x="582930" y="554"/>
                      <a:pt x="535305" y="554"/>
                    </a:cubicBezTo>
                    <a:cubicBezTo>
                      <a:pt x="483870" y="-2304"/>
                      <a:pt x="438150" y="6269"/>
                      <a:pt x="393383" y="17699"/>
                    </a:cubicBezTo>
                    <a:cubicBezTo>
                      <a:pt x="347663" y="29129"/>
                      <a:pt x="304800" y="49131"/>
                      <a:pt x="264795" y="71991"/>
                    </a:cubicBezTo>
                    <a:cubicBezTo>
                      <a:pt x="227648" y="94851"/>
                      <a:pt x="190500" y="120569"/>
                      <a:pt x="156210" y="154859"/>
                    </a:cubicBezTo>
                    <a:cubicBezTo>
                      <a:pt x="124778" y="186291"/>
                      <a:pt x="96203" y="223439"/>
                      <a:pt x="73343" y="263444"/>
                    </a:cubicBezTo>
                    <a:cubicBezTo>
                      <a:pt x="51435" y="300591"/>
                      <a:pt x="34290" y="343454"/>
                      <a:pt x="20003" y="389174"/>
                    </a:cubicBezTo>
                    <a:cubicBezTo>
                      <a:pt x="8573" y="434894"/>
                      <a:pt x="0" y="480614"/>
                      <a:pt x="0" y="529191"/>
                    </a:cubicBezTo>
                    <a:cubicBezTo>
                      <a:pt x="0" y="580626"/>
                      <a:pt x="5715" y="626346"/>
                      <a:pt x="20003" y="671114"/>
                    </a:cubicBezTo>
                    <a:cubicBezTo>
                      <a:pt x="31433" y="716834"/>
                      <a:pt x="48578" y="759696"/>
                      <a:pt x="71438" y="799701"/>
                    </a:cubicBezTo>
                    <a:cubicBezTo>
                      <a:pt x="94298" y="835896"/>
                      <a:pt x="122873" y="873044"/>
                      <a:pt x="153353" y="907334"/>
                    </a:cubicBezTo>
                    <a:lnTo>
                      <a:pt x="153353" y="907334"/>
                    </a:ln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110" name="Freeform: Shape 109">
                <a:extLst>
                  <a:ext uri="{FF2B5EF4-FFF2-40B4-BE49-F238E27FC236}">
                    <a16:creationId xmlns:a16="http://schemas.microsoft.com/office/drawing/2014/main" id="{DFB2658D-BCAC-4C37-B999-3C69F308391F}"/>
                  </a:ext>
                </a:extLst>
              </p:cNvPr>
              <p:cNvSpPr/>
              <p:nvPr/>
            </p:nvSpPr>
            <p:spPr>
              <a:xfrm>
                <a:off x="9297351" y="9756859"/>
                <a:ext cx="124528" cy="55015"/>
              </a:xfrm>
              <a:custGeom>
                <a:avLst/>
                <a:gdLst>
                  <a:gd name="connsiteX0" fmla="*/ 0 w 319087"/>
                  <a:gd name="connsiteY0" fmla="*/ 0 h 140970"/>
                  <a:gd name="connsiteX1" fmla="*/ 319088 w 319087"/>
                  <a:gd name="connsiteY1" fmla="*/ 0 h 140970"/>
                  <a:gd name="connsiteX2" fmla="*/ 319088 w 319087"/>
                  <a:gd name="connsiteY2" fmla="*/ 140970 h 140970"/>
                  <a:gd name="connsiteX3" fmla="*/ 0 w 319087"/>
                  <a:gd name="connsiteY3" fmla="*/ 140970 h 140970"/>
                </a:gdLst>
                <a:ahLst/>
                <a:cxnLst>
                  <a:cxn ang="0">
                    <a:pos x="connsiteX0" y="connsiteY0"/>
                  </a:cxn>
                  <a:cxn ang="0">
                    <a:pos x="connsiteX1" y="connsiteY1"/>
                  </a:cxn>
                  <a:cxn ang="0">
                    <a:pos x="connsiteX2" y="connsiteY2"/>
                  </a:cxn>
                  <a:cxn ang="0">
                    <a:pos x="connsiteX3" y="connsiteY3"/>
                  </a:cxn>
                </a:cxnLst>
                <a:rect l="l" t="t" r="r" b="b"/>
                <a:pathLst>
                  <a:path w="319087" h="140970">
                    <a:moveTo>
                      <a:pt x="0" y="0"/>
                    </a:moveTo>
                    <a:lnTo>
                      <a:pt x="319088" y="0"/>
                    </a:lnTo>
                    <a:lnTo>
                      <a:pt x="319088" y="140970"/>
                    </a:lnTo>
                    <a:lnTo>
                      <a:pt x="0" y="140970"/>
                    </a:lnTo>
                    <a:close/>
                  </a:path>
                </a:pathLst>
              </a:custGeom>
              <a:solidFill>
                <a:srgbClr val="C1C1C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111" name="Freeform: Shape 110">
                <a:extLst>
                  <a:ext uri="{FF2B5EF4-FFF2-40B4-BE49-F238E27FC236}">
                    <a16:creationId xmlns:a16="http://schemas.microsoft.com/office/drawing/2014/main" id="{477A7D97-48C3-45CC-AB56-DAE4CB96F030}"/>
                  </a:ext>
                </a:extLst>
              </p:cNvPr>
              <p:cNvSpPr/>
              <p:nvPr/>
            </p:nvSpPr>
            <p:spPr>
              <a:xfrm rot="2700000">
                <a:off x="9502173" y="9839760"/>
                <a:ext cx="82150" cy="55015"/>
              </a:xfrm>
              <a:custGeom>
                <a:avLst/>
                <a:gdLst>
                  <a:gd name="connsiteX0" fmla="*/ 0 w 210500"/>
                  <a:gd name="connsiteY0" fmla="*/ 0 h 140968"/>
                  <a:gd name="connsiteX1" fmla="*/ 210500 w 210500"/>
                  <a:gd name="connsiteY1" fmla="*/ 0 h 140968"/>
                  <a:gd name="connsiteX2" fmla="*/ 210500 w 210500"/>
                  <a:gd name="connsiteY2" fmla="*/ 140969 h 140968"/>
                  <a:gd name="connsiteX3" fmla="*/ 0 w 210500"/>
                  <a:gd name="connsiteY3" fmla="*/ 140969 h 140968"/>
                </a:gdLst>
                <a:ahLst/>
                <a:cxnLst>
                  <a:cxn ang="0">
                    <a:pos x="connsiteX0" y="connsiteY0"/>
                  </a:cxn>
                  <a:cxn ang="0">
                    <a:pos x="connsiteX1" y="connsiteY1"/>
                  </a:cxn>
                  <a:cxn ang="0">
                    <a:pos x="connsiteX2" y="connsiteY2"/>
                  </a:cxn>
                  <a:cxn ang="0">
                    <a:pos x="connsiteX3" y="connsiteY3"/>
                  </a:cxn>
                </a:cxnLst>
                <a:rect l="l" t="t" r="r" b="b"/>
                <a:pathLst>
                  <a:path w="210500" h="140968">
                    <a:moveTo>
                      <a:pt x="0" y="0"/>
                    </a:moveTo>
                    <a:lnTo>
                      <a:pt x="210500" y="0"/>
                    </a:lnTo>
                    <a:lnTo>
                      <a:pt x="210500" y="140969"/>
                    </a:lnTo>
                    <a:lnTo>
                      <a:pt x="0" y="140969"/>
                    </a:lnTo>
                    <a:close/>
                  </a:path>
                </a:pathLst>
              </a:custGeom>
              <a:solidFill>
                <a:schemeClr val="accent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sp>
            <p:nvSpPr>
              <p:cNvPr id="112" name="Freeform: Shape 111">
                <a:extLst>
                  <a:ext uri="{FF2B5EF4-FFF2-40B4-BE49-F238E27FC236}">
                    <a16:creationId xmlns:a16="http://schemas.microsoft.com/office/drawing/2014/main" id="{12E62A8E-1055-450B-93BA-7FEA41C08D0B}"/>
                  </a:ext>
                </a:extLst>
              </p:cNvPr>
              <p:cNvSpPr/>
              <p:nvPr/>
            </p:nvSpPr>
            <p:spPr>
              <a:xfrm>
                <a:off x="9330020" y="10023436"/>
                <a:ext cx="146460" cy="146460"/>
              </a:xfrm>
              <a:custGeom>
                <a:avLst/>
                <a:gdLst>
                  <a:gd name="connsiteX0" fmla="*/ 0 w 375285"/>
                  <a:gd name="connsiteY0" fmla="*/ 53340 h 375285"/>
                  <a:gd name="connsiteX1" fmla="*/ 375285 w 375285"/>
                  <a:gd name="connsiteY1" fmla="*/ 375285 h 375285"/>
                  <a:gd name="connsiteX2" fmla="*/ 53340 w 375285"/>
                  <a:gd name="connsiteY2" fmla="*/ 0 h 375285"/>
                </a:gdLst>
                <a:ahLst/>
                <a:cxnLst>
                  <a:cxn ang="0">
                    <a:pos x="connsiteX0" y="connsiteY0"/>
                  </a:cxn>
                  <a:cxn ang="0">
                    <a:pos x="connsiteX1" y="connsiteY1"/>
                  </a:cxn>
                  <a:cxn ang="0">
                    <a:pos x="connsiteX2" y="connsiteY2"/>
                  </a:cxn>
                </a:cxnLst>
                <a:rect l="l" t="t" r="r" b="b"/>
                <a:pathLst>
                  <a:path w="375285" h="375285">
                    <a:moveTo>
                      <a:pt x="0" y="53340"/>
                    </a:moveTo>
                    <a:lnTo>
                      <a:pt x="375285" y="375285"/>
                    </a:lnTo>
                    <a:lnTo>
                      <a:pt x="53340" y="0"/>
                    </a:lnTo>
                    <a:close/>
                  </a:path>
                </a:pathLst>
              </a:custGeom>
              <a:solidFill>
                <a:schemeClr val="accent1"/>
              </a:solidFill>
              <a:ln w="0">
                <a:noFill/>
                <a:prstDash val="solid"/>
                <a:round/>
                <a:headEnd/>
                <a:tailEnd/>
              </a:ln>
            </p:spPr>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endParaRPr lang="en-US" sz="1600"/>
              </a:p>
            </p:txBody>
          </p:sp>
        </p:grpSp>
      </p:grpSp>
      <p:sp>
        <p:nvSpPr>
          <p:cNvPr id="113" name="Text Placeholder 1">
            <a:extLst>
              <a:ext uri="{FF2B5EF4-FFF2-40B4-BE49-F238E27FC236}">
                <a16:creationId xmlns:a16="http://schemas.microsoft.com/office/drawing/2014/main" id="{515E0135-1C63-4826-90F2-1602165B00AD}"/>
              </a:ext>
            </a:extLst>
          </p:cNvPr>
          <p:cNvSpPr>
            <a:spLocks noGrp="1"/>
          </p:cNvSpPr>
          <p:nvPr>
            <p:ph type="body" sz="quarter" idx="10"/>
          </p:nvPr>
        </p:nvSpPr>
        <p:spPr>
          <a:xfrm>
            <a:off x="373065" y="1039960"/>
            <a:ext cx="6252198" cy="510723"/>
          </a:xfrm>
        </p:spPr>
        <p:txBody>
          <a:bodyPr/>
          <a:lstStyle/>
          <a:p>
            <a:r>
              <a:rPr lang="en-US" dirty="0"/>
              <a:t>Saving time with Microsoft Teams</a:t>
            </a:r>
          </a:p>
        </p:txBody>
      </p:sp>
      <p:sp>
        <p:nvSpPr>
          <p:cNvPr id="114" name="Text Placeholder 2">
            <a:extLst>
              <a:ext uri="{FF2B5EF4-FFF2-40B4-BE49-F238E27FC236}">
                <a16:creationId xmlns:a16="http://schemas.microsoft.com/office/drawing/2014/main" id="{1D9BD11D-7ACA-4C9E-A8A6-E2A97B209052}"/>
              </a:ext>
            </a:extLst>
          </p:cNvPr>
          <p:cNvSpPr>
            <a:spLocks noGrp="1"/>
          </p:cNvSpPr>
          <p:nvPr>
            <p:ph type="body" sz="quarter" idx="11"/>
          </p:nvPr>
        </p:nvSpPr>
        <p:spPr>
          <a:xfrm>
            <a:off x="373064" y="1745531"/>
            <a:ext cx="5222874" cy="554254"/>
          </a:xfrm>
        </p:spPr>
        <p:txBody>
          <a:bodyPr/>
          <a:lstStyle/>
          <a:p>
            <a:r>
              <a:rPr lang="en-US" dirty="0"/>
              <a:t>Teams reduces the total number </a:t>
            </a:r>
            <a:br>
              <a:rPr lang="en-US" dirty="0"/>
            </a:br>
            <a:r>
              <a:rPr lang="en-US" dirty="0"/>
              <a:t>of meetings and their duration</a:t>
            </a:r>
          </a:p>
        </p:txBody>
      </p:sp>
      <p:pic>
        <p:nvPicPr>
          <p:cNvPr id="115" name="Picture 114" descr="A picture containing drawing&#10;&#10;Description automatically generated">
            <a:extLst>
              <a:ext uri="{FF2B5EF4-FFF2-40B4-BE49-F238E27FC236}">
                <a16:creationId xmlns:a16="http://schemas.microsoft.com/office/drawing/2014/main" id="{6A340AC4-676A-482A-A1FD-1FB3D6DF5F01}"/>
              </a:ext>
            </a:extLst>
          </p:cNvPr>
          <p:cNvPicPr>
            <a:picLocks noChangeAspect="1"/>
          </p:cNvPicPr>
          <p:nvPr/>
        </p:nvPicPr>
        <p:blipFill>
          <a:blip r:embed="rId4"/>
          <a:stretch>
            <a:fillRect/>
          </a:stretch>
        </p:blipFill>
        <p:spPr>
          <a:xfrm>
            <a:off x="62140" y="-1569"/>
            <a:ext cx="2191776" cy="982367"/>
          </a:xfrm>
          <a:prstGeom prst="rect">
            <a:avLst/>
          </a:prstGeom>
        </p:spPr>
      </p:pic>
      <p:sp>
        <p:nvSpPr>
          <p:cNvPr id="116" name="Freeform: Shape 115">
            <a:extLst>
              <a:ext uri="{FF2B5EF4-FFF2-40B4-BE49-F238E27FC236}">
                <a16:creationId xmlns:a16="http://schemas.microsoft.com/office/drawing/2014/main" id="{A0E2CAAE-39D9-438F-8197-0D0318C0FFF7}"/>
              </a:ext>
            </a:extLst>
          </p:cNvPr>
          <p:cNvSpPr/>
          <p:nvPr/>
        </p:nvSpPr>
        <p:spPr>
          <a:xfrm>
            <a:off x="3062514" y="2374900"/>
            <a:ext cx="5461132" cy="5461132"/>
          </a:xfrm>
          <a:custGeom>
            <a:avLst/>
            <a:gdLst>
              <a:gd name="connsiteX0" fmla="*/ 3478530 w 3478530"/>
              <a:gd name="connsiteY0" fmla="*/ 1739265 h 3478530"/>
              <a:gd name="connsiteX1" fmla="*/ 1739265 w 3478530"/>
              <a:gd name="connsiteY1" fmla="*/ 3478530 h 3478530"/>
              <a:gd name="connsiteX2" fmla="*/ 0 w 3478530"/>
              <a:gd name="connsiteY2" fmla="*/ 1739265 h 3478530"/>
              <a:gd name="connsiteX3" fmla="*/ 1739265 w 3478530"/>
              <a:gd name="connsiteY3" fmla="*/ 0 h 3478530"/>
              <a:gd name="connsiteX4" fmla="*/ 3478530 w 3478530"/>
              <a:gd name="connsiteY4" fmla="*/ 1739265 h 3478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8530" h="3478530">
                <a:moveTo>
                  <a:pt x="3478530" y="1739265"/>
                </a:moveTo>
                <a:cubicBezTo>
                  <a:pt x="3478530" y="2699835"/>
                  <a:pt x="2699835" y="3478530"/>
                  <a:pt x="1739265" y="3478530"/>
                </a:cubicBezTo>
                <a:cubicBezTo>
                  <a:pt x="778695" y="3478530"/>
                  <a:pt x="0" y="2699835"/>
                  <a:pt x="0" y="1739265"/>
                </a:cubicBezTo>
                <a:cubicBezTo>
                  <a:pt x="0" y="778695"/>
                  <a:pt x="778695" y="0"/>
                  <a:pt x="1739265" y="0"/>
                </a:cubicBezTo>
                <a:cubicBezTo>
                  <a:pt x="2699835" y="0"/>
                  <a:pt x="3478530" y="778695"/>
                  <a:pt x="3478530" y="1739265"/>
                </a:cubicBezTo>
                <a:close/>
              </a:path>
            </a:pathLst>
          </a:custGeom>
          <a:noFill/>
          <a:ln w="19050" cap="flat">
            <a:solidFill>
              <a:schemeClr val="bg1">
                <a:lumMod val="85000"/>
              </a:schemeClr>
            </a:solidFill>
            <a:prstDash val="solid"/>
            <a:miter/>
          </a:ln>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endParaRPr lang="en-US" sz="1764"/>
          </a:p>
        </p:txBody>
      </p:sp>
    </p:spTree>
    <p:extLst>
      <p:ext uri="{BB962C8B-B14F-4D97-AF65-F5344CB8AC3E}">
        <p14:creationId xmlns:p14="http://schemas.microsoft.com/office/powerpoint/2010/main" val="3764011489"/>
      </p:ext>
    </p:extLst>
  </p:cSld>
  <p:clrMapOvr>
    <a:masterClrMapping/>
  </p:clrMapOvr>
  <p:transition>
    <p:fade/>
  </p:transition>
</p:sld>
</file>

<file path=ppt/theme/theme1.xml><?xml version="1.0" encoding="utf-8"?>
<a:theme xmlns:a="http://schemas.openxmlformats.org/drawingml/2006/main" name="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2.xml><?xml version="1.0" encoding="utf-8"?>
<a:theme xmlns:a="http://schemas.openxmlformats.org/drawingml/2006/main" name="1_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5F4AD6F-A056-4306-BA52-E4E1E219D39E}"/>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0c1a6c9c-f016-4857-bf43-21b252e701d9"/>
    <ds:schemaRef ds:uri="http://purl.org/dc/dcmitype/"/>
    <ds:schemaRef ds:uri="7a20bb1a-2526-436b-a0aa-406322af6dcc"/>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Blue_accent_white_background_Microsoft_template</Template>
  <TotalTime>131</TotalTime>
  <Words>109</Words>
  <Application>Microsoft Macintosh PowerPoint</Application>
  <PresentationFormat>Custom</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Segoe UI</vt:lpstr>
      <vt:lpstr>Segoe UI Semibold</vt:lpstr>
      <vt:lpstr>Wingdings</vt:lpstr>
      <vt:lpstr>White Template</vt:lpstr>
      <vt:lpstr>1_White Template</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name or presentation title</dc:title>
  <dc:subject>&lt;Event name&gt;</dc:subject>
  <dc:creator>Andrew Fancon [Chillbreeze]</dc:creator>
  <cp:keywords/>
  <dc:description/>
  <cp:lastModifiedBy>Quincy Kosena</cp:lastModifiedBy>
  <cp:revision>24</cp:revision>
  <dcterms:created xsi:type="dcterms:W3CDTF">2020-06-03T06:28:22Z</dcterms:created>
  <dcterms:modified xsi:type="dcterms:W3CDTF">2020-06-24T23:46:07Z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ies>
</file>